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0"/>
  </p:notesMasterIdLst>
  <p:sldIdLst>
    <p:sldId id="304" r:id="rId5"/>
    <p:sldId id="317" r:id="rId6"/>
    <p:sldId id="314" r:id="rId7"/>
    <p:sldId id="318" r:id="rId8"/>
    <p:sldId id="319" r:id="rId9"/>
    <p:sldId id="275" r:id="rId10"/>
    <p:sldId id="320" r:id="rId11"/>
    <p:sldId id="327" r:id="rId12"/>
    <p:sldId id="328" r:id="rId13"/>
    <p:sldId id="329" r:id="rId14"/>
    <p:sldId id="321" r:id="rId15"/>
    <p:sldId id="322" r:id="rId16"/>
    <p:sldId id="323" r:id="rId17"/>
    <p:sldId id="324" r:id="rId18"/>
    <p:sldId id="325" r:id="rId19"/>
    <p:sldId id="326" r:id="rId20"/>
    <p:sldId id="330" r:id="rId21"/>
    <p:sldId id="331" r:id="rId22"/>
    <p:sldId id="332" r:id="rId23"/>
    <p:sldId id="333" r:id="rId24"/>
    <p:sldId id="334" r:id="rId25"/>
    <p:sldId id="335" r:id="rId26"/>
    <p:sldId id="336" r:id="rId27"/>
    <p:sldId id="337" r:id="rId28"/>
    <p:sldId id="338" r:id="rId29"/>
    <p:sldId id="339" r:id="rId30"/>
    <p:sldId id="340" r:id="rId31"/>
    <p:sldId id="341" r:id="rId32"/>
    <p:sldId id="342" r:id="rId33"/>
    <p:sldId id="343" r:id="rId34"/>
    <p:sldId id="344" r:id="rId35"/>
    <p:sldId id="345" r:id="rId36"/>
    <p:sldId id="346" r:id="rId37"/>
    <p:sldId id="347" r:id="rId38"/>
    <p:sldId id="348" r:id="rId39"/>
    <p:sldId id="349" r:id="rId40"/>
    <p:sldId id="350" r:id="rId41"/>
    <p:sldId id="351" r:id="rId42"/>
    <p:sldId id="352" r:id="rId43"/>
    <p:sldId id="353" r:id="rId44"/>
    <p:sldId id="354" r:id="rId45"/>
    <p:sldId id="355" r:id="rId46"/>
    <p:sldId id="356" r:id="rId47"/>
    <p:sldId id="357" r:id="rId48"/>
    <p:sldId id="358" r:id="rId49"/>
    <p:sldId id="359" r:id="rId50"/>
    <p:sldId id="360" r:id="rId51"/>
    <p:sldId id="361" r:id="rId52"/>
    <p:sldId id="362" r:id="rId53"/>
    <p:sldId id="363" r:id="rId54"/>
    <p:sldId id="364" r:id="rId55"/>
    <p:sldId id="365" r:id="rId56"/>
    <p:sldId id="366" r:id="rId57"/>
    <p:sldId id="367" r:id="rId58"/>
    <p:sldId id="368" r:id="rId59"/>
    <p:sldId id="369" r:id="rId60"/>
    <p:sldId id="370" r:id="rId61"/>
    <p:sldId id="371" r:id="rId62"/>
    <p:sldId id="372" r:id="rId63"/>
    <p:sldId id="373" r:id="rId64"/>
    <p:sldId id="374" r:id="rId65"/>
    <p:sldId id="375" r:id="rId66"/>
    <p:sldId id="376" r:id="rId67"/>
    <p:sldId id="377" r:id="rId68"/>
    <p:sldId id="378" r:id="rId69"/>
    <p:sldId id="379" r:id="rId70"/>
    <p:sldId id="380" r:id="rId71"/>
    <p:sldId id="381" r:id="rId72"/>
    <p:sldId id="382" r:id="rId73"/>
    <p:sldId id="383" r:id="rId74"/>
    <p:sldId id="384" r:id="rId75"/>
    <p:sldId id="385" r:id="rId76"/>
    <p:sldId id="386" r:id="rId77"/>
    <p:sldId id="387" r:id="rId78"/>
    <p:sldId id="388" r:id="rId79"/>
    <p:sldId id="389" r:id="rId80"/>
    <p:sldId id="390" r:id="rId81"/>
    <p:sldId id="391" r:id="rId82"/>
    <p:sldId id="392" r:id="rId83"/>
    <p:sldId id="393" r:id="rId84"/>
    <p:sldId id="394" r:id="rId85"/>
    <p:sldId id="395" r:id="rId86"/>
    <p:sldId id="396" r:id="rId87"/>
    <p:sldId id="397" r:id="rId88"/>
    <p:sldId id="398" r:id="rId89"/>
    <p:sldId id="399" r:id="rId90"/>
    <p:sldId id="400" r:id="rId91"/>
    <p:sldId id="401" r:id="rId92"/>
    <p:sldId id="402" r:id="rId93"/>
    <p:sldId id="403" r:id="rId94"/>
    <p:sldId id="404" r:id="rId95"/>
    <p:sldId id="405" r:id="rId96"/>
    <p:sldId id="406" r:id="rId97"/>
    <p:sldId id="407" r:id="rId98"/>
    <p:sldId id="305"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50" autoAdjust="0"/>
  </p:normalViewPr>
  <p:slideViewPr>
    <p:cSldViewPr snapToGrid="0">
      <p:cViewPr varScale="1">
        <p:scale>
          <a:sx n="74" d="100"/>
          <a:sy n="74" d="100"/>
        </p:scale>
        <p:origin x="376" y="56"/>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microsoft.com/office/2018/10/relationships/authors" Target="author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gh, Harshdeep SBOBNG-PTIY/FAB" userId="298f9918-2c01-41d6-878d-eedb64e1ec4b" providerId="ADAL" clId="{5C11BC14-AA00-4254-8668-639B6B9C6585}"/>
    <pc:docChg chg="undo redo custSel addSld delSld modSld sldOrd">
      <pc:chgData name="Singh, Harshdeep SBOBNG-PTIY/FAB" userId="298f9918-2c01-41d6-878d-eedb64e1ec4b" providerId="ADAL" clId="{5C11BC14-AA00-4254-8668-639B6B9C6585}" dt="2023-08-22T10:04:23.615" v="1346" actId="122"/>
      <pc:docMkLst>
        <pc:docMk/>
      </pc:docMkLst>
      <pc:sldChg chg="del">
        <pc:chgData name="Singh, Harshdeep SBOBNG-PTIY/FAB" userId="298f9918-2c01-41d6-878d-eedb64e1ec4b" providerId="ADAL" clId="{5C11BC14-AA00-4254-8668-639B6B9C6585}" dt="2023-08-22T09:47:17.346" v="485" actId="2696"/>
        <pc:sldMkLst>
          <pc:docMk/>
          <pc:sldMk cId="707789176" sldId="258"/>
        </pc:sldMkLst>
      </pc:sldChg>
      <pc:sldChg chg="del">
        <pc:chgData name="Singh, Harshdeep SBOBNG-PTIY/FAB" userId="298f9918-2c01-41d6-878d-eedb64e1ec4b" providerId="ADAL" clId="{5C11BC14-AA00-4254-8668-639B6B9C6585}" dt="2023-08-22T09:47:34.104" v="489" actId="2696"/>
        <pc:sldMkLst>
          <pc:docMk/>
          <pc:sldMk cId="4151694508" sldId="268"/>
        </pc:sldMkLst>
      </pc:sldChg>
      <pc:sldChg chg="del">
        <pc:chgData name="Singh, Harshdeep SBOBNG-PTIY/FAB" userId="298f9918-2c01-41d6-878d-eedb64e1ec4b" providerId="ADAL" clId="{5C11BC14-AA00-4254-8668-639B6B9C6585}" dt="2023-08-22T09:48:53.920" v="517" actId="2696"/>
        <pc:sldMkLst>
          <pc:docMk/>
          <pc:sldMk cId="460935096" sldId="271"/>
        </pc:sldMkLst>
      </pc:sldChg>
      <pc:sldChg chg="addSp modSp mod">
        <pc:chgData name="Singh, Harshdeep SBOBNG-PTIY/FAB" userId="298f9918-2c01-41d6-878d-eedb64e1ec4b" providerId="ADAL" clId="{5C11BC14-AA00-4254-8668-639B6B9C6585}" dt="2023-08-22T09:54:24.937" v="896" actId="255"/>
        <pc:sldMkLst>
          <pc:docMk/>
          <pc:sldMk cId="920173932" sldId="275"/>
        </pc:sldMkLst>
        <pc:spChg chg="mod">
          <ac:chgData name="Singh, Harshdeep SBOBNG-PTIY/FAB" userId="298f9918-2c01-41d6-878d-eedb64e1ec4b" providerId="ADAL" clId="{5C11BC14-AA00-4254-8668-639B6B9C6585}" dt="2023-08-22T09:49:25.678" v="535" actId="1076"/>
          <ac:spMkLst>
            <pc:docMk/>
            <pc:sldMk cId="920173932" sldId="275"/>
            <ac:spMk id="2" creationId="{38FFA191-5CCC-43CB-BD83-4F80ED362608}"/>
          </ac:spMkLst>
        </pc:spChg>
        <pc:spChg chg="mod">
          <ac:chgData name="Singh, Harshdeep SBOBNG-PTIY/FAB" userId="298f9918-2c01-41d6-878d-eedb64e1ec4b" providerId="ADAL" clId="{5C11BC14-AA00-4254-8668-639B6B9C6585}" dt="2023-08-22T09:54:24.937" v="896" actId="255"/>
          <ac:spMkLst>
            <pc:docMk/>
            <pc:sldMk cId="920173932" sldId="275"/>
            <ac:spMk id="3" creationId="{E14BBEAF-B516-45F4-9EF6-A9F65111580F}"/>
          </ac:spMkLst>
        </pc:spChg>
        <pc:spChg chg="add mod">
          <ac:chgData name="Singh, Harshdeep SBOBNG-PTIY/FAB" userId="298f9918-2c01-41d6-878d-eedb64e1ec4b" providerId="ADAL" clId="{5C11BC14-AA00-4254-8668-639B6B9C6585}" dt="2023-08-22T09:50:27.324" v="658" actId="20577"/>
          <ac:spMkLst>
            <pc:docMk/>
            <pc:sldMk cId="920173932" sldId="275"/>
            <ac:spMk id="6" creationId="{DD4D2E4B-93F9-6A0A-31EC-325A4797DA82}"/>
          </ac:spMkLst>
        </pc:spChg>
      </pc:sldChg>
      <pc:sldChg chg="del">
        <pc:chgData name="Singh, Harshdeep SBOBNG-PTIY/FAB" userId="298f9918-2c01-41d6-878d-eedb64e1ec4b" providerId="ADAL" clId="{5C11BC14-AA00-4254-8668-639B6B9C6585}" dt="2023-08-22T09:48:26.443" v="513" actId="2696"/>
        <pc:sldMkLst>
          <pc:docMk/>
          <pc:sldMk cId="3396266754" sldId="283"/>
        </pc:sldMkLst>
      </pc:sldChg>
      <pc:sldChg chg="del">
        <pc:chgData name="Singh, Harshdeep SBOBNG-PTIY/FAB" userId="298f9918-2c01-41d6-878d-eedb64e1ec4b" providerId="ADAL" clId="{5C11BC14-AA00-4254-8668-639B6B9C6585}" dt="2023-08-22T09:48:29.276" v="514" actId="2696"/>
        <pc:sldMkLst>
          <pc:docMk/>
          <pc:sldMk cId="1877519225" sldId="287"/>
        </pc:sldMkLst>
      </pc:sldChg>
      <pc:sldChg chg="del">
        <pc:chgData name="Singh, Harshdeep SBOBNG-PTIY/FAB" userId="298f9918-2c01-41d6-878d-eedb64e1ec4b" providerId="ADAL" clId="{5C11BC14-AA00-4254-8668-639B6B9C6585}" dt="2023-08-22T09:47:05.394" v="482" actId="2696"/>
        <pc:sldMkLst>
          <pc:docMk/>
          <pc:sldMk cId="1775124906" sldId="288"/>
        </pc:sldMkLst>
      </pc:sldChg>
      <pc:sldChg chg="del">
        <pc:chgData name="Singh, Harshdeep SBOBNG-PTIY/FAB" userId="298f9918-2c01-41d6-878d-eedb64e1ec4b" providerId="ADAL" clId="{5C11BC14-AA00-4254-8668-639B6B9C6585}" dt="2023-08-22T09:48:48.778" v="516" actId="2696"/>
        <pc:sldMkLst>
          <pc:docMk/>
          <pc:sldMk cId="1801800896" sldId="296"/>
        </pc:sldMkLst>
      </pc:sldChg>
      <pc:sldChg chg="del">
        <pc:chgData name="Singh, Harshdeep SBOBNG-PTIY/FAB" userId="298f9918-2c01-41d6-878d-eedb64e1ec4b" providerId="ADAL" clId="{5C11BC14-AA00-4254-8668-639B6B9C6585}" dt="2023-08-22T09:47:09.972" v="483" actId="2696"/>
        <pc:sldMkLst>
          <pc:docMk/>
          <pc:sldMk cId="2281914008" sldId="299"/>
        </pc:sldMkLst>
      </pc:sldChg>
      <pc:sldChg chg="del">
        <pc:chgData name="Singh, Harshdeep SBOBNG-PTIY/FAB" userId="298f9918-2c01-41d6-878d-eedb64e1ec4b" providerId="ADAL" clId="{5C11BC14-AA00-4254-8668-639B6B9C6585}" dt="2023-08-22T09:48:22.804" v="512" actId="2696"/>
        <pc:sldMkLst>
          <pc:docMk/>
          <pc:sldMk cId="4157924798" sldId="300"/>
        </pc:sldMkLst>
      </pc:sldChg>
      <pc:sldChg chg="del">
        <pc:chgData name="Singh, Harshdeep SBOBNG-PTIY/FAB" userId="298f9918-2c01-41d6-878d-eedb64e1ec4b" providerId="ADAL" clId="{5C11BC14-AA00-4254-8668-639B6B9C6585}" dt="2023-08-22T09:47:23.876" v="487" actId="2696"/>
        <pc:sldMkLst>
          <pc:docMk/>
          <pc:sldMk cId="2046660791" sldId="301"/>
        </pc:sldMkLst>
      </pc:sldChg>
      <pc:sldChg chg="del">
        <pc:chgData name="Singh, Harshdeep SBOBNG-PTIY/FAB" userId="298f9918-2c01-41d6-878d-eedb64e1ec4b" providerId="ADAL" clId="{5C11BC14-AA00-4254-8668-639B6B9C6585}" dt="2023-08-22T09:47:20.899" v="486" actId="2696"/>
        <pc:sldMkLst>
          <pc:docMk/>
          <pc:sldMk cId="1577529255" sldId="303"/>
        </pc:sldMkLst>
      </pc:sldChg>
      <pc:sldChg chg="modSp mod">
        <pc:chgData name="Singh, Harshdeep SBOBNG-PTIY/FAB" userId="298f9918-2c01-41d6-878d-eedb64e1ec4b" providerId="ADAL" clId="{5C11BC14-AA00-4254-8668-639B6B9C6585}" dt="2023-08-22T09:55:06.523" v="918" actId="122"/>
        <pc:sldMkLst>
          <pc:docMk/>
          <pc:sldMk cId="2135673684" sldId="305"/>
        </pc:sldMkLst>
        <pc:spChg chg="mod">
          <ac:chgData name="Singh, Harshdeep SBOBNG-PTIY/FAB" userId="298f9918-2c01-41d6-878d-eedb64e1ec4b" providerId="ADAL" clId="{5C11BC14-AA00-4254-8668-639B6B9C6585}" dt="2023-08-22T09:55:06.523" v="918" actId="122"/>
          <ac:spMkLst>
            <pc:docMk/>
            <pc:sldMk cId="2135673684" sldId="305"/>
            <ac:spMk id="36" creationId="{3FB3C754-C1FE-4D2D-9890-A8353F1E8DE8}"/>
          </ac:spMkLst>
        </pc:spChg>
        <pc:spChg chg="mod">
          <ac:chgData name="Singh, Harshdeep SBOBNG-PTIY/FAB" userId="298f9918-2c01-41d6-878d-eedb64e1ec4b" providerId="ADAL" clId="{5C11BC14-AA00-4254-8668-639B6B9C6585}" dt="2023-08-22T09:55:02.781" v="917" actId="122"/>
          <ac:spMkLst>
            <pc:docMk/>
            <pc:sldMk cId="2135673684" sldId="305"/>
            <ac:spMk id="37" creationId="{F8701B31-AB7C-4E0A-952E-ACAC522AF3F8}"/>
          </ac:spMkLst>
        </pc:spChg>
      </pc:sldChg>
      <pc:sldChg chg="del">
        <pc:chgData name="Singh, Harshdeep SBOBNG-PTIY/FAB" userId="298f9918-2c01-41d6-878d-eedb64e1ec4b" providerId="ADAL" clId="{5C11BC14-AA00-4254-8668-639B6B9C6585}" dt="2023-08-22T09:47:14.128" v="484" actId="2696"/>
        <pc:sldMkLst>
          <pc:docMk/>
          <pc:sldMk cId="3140179507" sldId="310"/>
        </pc:sldMkLst>
      </pc:sldChg>
      <pc:sldChg chg="del">
        <pc:chgData name="Singh, Harshdeep SBOBNG-PTIY/FAB" userId="298f9918-2c01-41d6-878d-eedb64e1ec4b" providerId="ADAL" clId="{5C11BC14-AA00-4254-8668-639B6B9C6585}" dt="2023-08-22T09:47:26.722" v="488" actId="2696"/>
        <pc:sldMkLst>
          <pc:docMk/>
          <pc:sldMk cId="3831300723" sldId="311"/>
        </pc:sldMkLst>
      </pc:sldChg>
      <pc:sldChg chg="modSp del mod">
        <pc:chgData name="Singh, Harshdeep SBOBNG-PTIY/FAB" userId="298f9918-2c01-41d6-878d-eedb64e1ec4b" providerId="ADAL" clId="{5C11BC14-AA00-4254-8668-639B6B9C6585}" dt="2023-08-22T09:48:07.961" v="510" actId="2696"/>
        <pc:sldMkLst>
          <pc:docMk/>
          <pc:sldMk cId="365988005" sldId="312"/>
        </pc:sldMkLst>
        <pc:spChg chg="mod">
          <ac:chgData name="Singh, Harshdeep SBOBNG-PTIY/FAB" userId="298f9918-2c01-41d6-878d-eedb64e1ec4b" providerId="ADAL" clId="{5C11BC14-AA00-4254-8668-639B6B9C6585}" dt="2023-08-22T09:47:53.754" v="509" actId="20577"/>
          <ac:spMkLst>
            <pc:docMk/>
            <pc:sldMk cId="365988005" sldId="312"/>
            <ac:spMk id="2" creationId="{935C0770-A36E-4500-AA2E-F3DE8416AD1E}"/>
          </ac:spMkLst>
        </pc:spChg>
      </pc:sldChg>
      <pc:sldChg chg="del">
        <pc:chgData name="Singh, Harshdeep SBOBNG-PTIY/FAB" userId="298f9918-2c01-41d6-878d-eedb64e1ec4b" providerId="ADAL" clId="{5C11BC14-AA00-4254-8668-639B6B9C6585}" dt="2023-08-22T09:48:13.160" v="511" actId="2696"/>
        <pc:sldMkLst>
          <pc:docMk/>
          <pc:sldMk cId="4267049804" sldId="313"/>
        </pc:sldMkLst>
      </pc:sldChg>
      <pc:sldChg chg="del">
        <pc:chgData name="Singh, Harshdeep SBOBNG-PTIY/FAB" userId="298f9918-2c01-41d6-878d-eedb64e1ec4b" providerId="ADAL" clId="{5C11BC14-AA00-4254-8668-639B6B9C6585}" dt="2023-08-22T09:48:32.167" v="515" actId="2696"/>
        <pc:sldMkLst>
          <pc:docMk/>
          <pc:sldMk cId="4097380008" sldId="316"/>
        </pc:sldMkLst>
      </pc:sldChg>
      <pc:sldChg chg="modSp mod">
        <pc:chgData name="Singh, Harshdeep SBOBNG-PTIY/FAB" userId="298f9918-2c01-41d6-878d-eedb64e1ec4b" providerId="ADAL" clId="{5C11BC14-AA00-4254-8668-639B6B9C6585}" dt="2023-08-22T08:32:06.076" v="453" actId="1076"/>
        <pc:sldMkLst>
          <pc:docMk/>
          <pc:sldMk cId="2780283788" sldId="318"/>
        </pc:sldMkLst>
        <pc:spChg chg="mod">
          <ac:chgData name="Singh, Harshdeep SBOBNG-PTIY/FAB" userId="298f9918-2c01-41d6-878d-eedb64e1ec4b" providerId="ADAL" clId="{5C11BC14-AA00-4254-8668-639B6B9C6585}" dt="2023-08-22T08:32:06.076" v="453" actId="1076"/>
          <ac:spMkLst>
            <pc:docMk/>
            <pc:sldMk cId="2780283788" sldId="318"/>
            <ac:spMk id="9" creationId="{D615658A-7F33-5685-666F-8BC4B1FDACF8}"/>
          </ac:spMkLst>
        </pc:spChg>
      </pc:sldChg>
      <pc:sldChg chg="new del ord">
        <pc:chgData name="Singh, Harshdeep SBOBNG-PTIY/FAB" userId="298f9918-2c01-41d6-878d-eedb64e1ec4b" providerId="ADAL" clId="{5C11BC14-AA00-4254-8668-639B6B9C6585}" dt="2023-08-22T08:32:35.957" v="457" actId="2696"/>
        <pc:sldMkLst>
          <pc:docMk/>
          <pc:sldMk cId="804008233" sldId="319"/>
        </pc:sldMkLst>
      </pc:sldChg>
      <pc:sldChg chg="new del">
        <pc:chgData name="Singh, Harshdeep SBOBNG-PTIY/FAB" userId="298f9918-2c01-41d6-878d-eedb64e1ec4b" providerId="ADAL" clId="{5C11BC14-AA00-4254-8668-639B6B9C6585}" dt="2023-08-22T08:33:12.365" v="459" actId="2696"/>
        <pc:sldMkLst>
          <pc:docMk/>
          <pc:sldMk cId="1060731102" sldId="319"/>
        </pc:sldMkLst>
      </pc:sldChg>
      <pc:sldChg chg="modSp new mod">
        <pc:chgData name="Singh, Harshdeep SBOBNG-PTIY/FAB" userId="298f9918-2c01-41d6-878d-eedb64e1ec4b" providerId="ADAL" clId="{5C11BC14-AA00-4254-8668-639B6B9C6585}" dt="2023-08-22T08:33:35.225" v="481" actId="122"/>
        <pc:sldMkLst>
          <pc:docMk/>
          <pc:sldMk cId="1411235380" sldId="319"/>
        </pc:sldMkLst>
        <pc:spChg chg="mod">
          <ac:chgData name="Singh, Harshdeep SBOBNG-PTIY/FAB" userId="298f9918-2c01-41d6-878d-eedb64e1ec4b" providerId="ADAL" clId="{5C11BC14-AA00-4254-8668-639B6B9C6585}" dt="2023-08-22T08:33:35.225" v="481" actId="122"/>
          <ac:spMkLst>
            <pc:docMk/>
            <pc:sldMk cId="1411235380" sldId="319"/>
            <ac:spMk id="2" creationId="{0135C495-6FAB-BEA6-F655-8F034FB05632}"/>
          </ac:spMkLst>
        </pc:spChg>
      </pc:sldChg>
      <pc:sldChg chg="addSp modSp new mod">
        <pc:chgData name="Singh, Harshdeep SBOBNG-PTIY/FAB" userId="298f9918-2c01-41d6-878d-eedb64e1ec4b" providerId="ADAL" clId="{5C11BC14-AA00-4254-8668-639B6B9C6585}" dt="2023-08-22T10:04:23.615" v="1346" actId="122"/>
        <pc:sldMkLst>
          <pc:docMk/>
          <pc:sldMk cId="690730373" sldId="320"/>
        </pc:sldMkLst>
        <pc:spChg chg="mod">
          <ac:chgData name="Singh, Harshdeep SBOBNG-PTIY/FAB" userId="298f9918-2c01-41d6-878d-eedb64e1ec4b" providerId="ADAL" clId="{5C11BC14-AA00-4254-8668-639B6B9C6585}" dt="2023-08-22T10:04:23.615" v="1346" actId="122"/>
          <ac:spMkLst>
            <pc:docMk/>
            <pc:sldMk cId="690730373" sldId="320"/>
            <ac:spMk id="2" creationId="{83399951-BA6A-31B8-36F9-AB6F8A576686}"/>
          </ac:spMkLst>
        </pc:spChg>
        <pc:spChg chg="mod">
          <ac:chgData name="Singh, Harshdeep SBOBNG-PTIY/FAB" userId="298f9918-2c01-41d6-878d-eedb64e1ec4b" providerId="ADAL" clId="{5C11BC14-AA00-4254-8668-639B6B9C6585}" dt="2023-08-22T10:00:28.081" v="1133" actId="20577"/>
          <ac:spMkLst>
            <pc:docMk/>
            <pc:sldMk cId="690730373" sldId="320"/>
            <ac:spMk id="3" creationId="{71D5398D-D74C-E572-F9AA-DE2C3D8AFB79}"/>
          </ac:spMkLst>
        </pc:spChg>
        <pc:spChg chg="mod">
          <ac:chgData name="Singh, Harshdeep SBOBNG-PTIY/FAB" userId="298f9918-2c01-41d6-878d-eedb64e1ec4b" providerId="ADAL" clId="{5C11BC14-AA00-4254-8668-639B6B9C6585}" dt="2023-08-22T10:03:06.094" v="1334" actId="20577"/>
          <ac:spMkLst>
            <pc:docMk/>
            <pc:sldMk cId="690730373" sldId="320"/>
            <ac:spMk id="4" creationId="{6529C20F-EE69-75F7-A7DE-123639B1DF83}"/>
          </ac:spMkLst>
        </pc:spChg>
        <pc:picChg chg="add mod">
          <ac:chgData name="Singh, Harshdeep SBOBNG-PTIY/FAB" userId="298f9918-2c01-41d6-878d-eedb64e1ec4b" providerId="ADAL" clId="{5C11BC14-AA00-4254-8668-639B6B9C6585}" dt="2023-08-22T10:04:17.031" v="1345" actId="1076"/>
          <ac:picMkLst>
            <pc:docMk/>
            <pc:sldMk cId="690730373" sldId="320"/>
            <ac:picMk id="9" creationId="{FE49FBE9-CE5C-E028-2155-30AB0FF3CCAC}"/>
          </ac:picMkLst>
        </pc:picChg>
        <pc:picChg chg="add mod">
          <ac:chgData name="Singh, Harshdeep SBOBNG-PTIY/FAB" userId="298f9918-2c01-41d6-878d-eedb64e1ec4b" providerId="ADAL" clId="{5C11BC14-AA00-4254-8668-639B6B9C6585}" dt="2023-08-22T10:04:07.250" v="1342" actId="1076"/>
          <ac:picMkLst>
            <pc:docMk/>
            <pc:sldMk cId="690730373" sldId="320"/>
            <ac:picMk id="11" creationId="{1348D4C9-2B39-0302-7A1E-29E0D56E6605}"/>
          </ac:picMkLst>
        </pc:picChg>
      </pc:sldChg>
    </pc:docChg>
  </pc:docChgLst>
  <pc:docChgLst>
    <pc:chgData name="Singh, Harshdeep SBOBNG-PTIY/FAB" userId="298f9918-2c01-41d6-878d-eedb64e1ec4b" providerId="ADAL" clId="{81227F39-4476-42F7-94D8-C5FE39EE9CC2}"/>
    <pc:docChg chg="undo redo custSel addSld delSld modSld sldOrd">
      <pc:chgData name="Singh, Harshdeep SBOBNG-PTIY/FAB" userId="298f9918-2c01-41d6-878d-eedb64e1ec4b" providerId="ADAL" clId="{81227F39-4476-42F7-94D8-C5FE39EE9CC2}" dt="2023-10-04T06:28:40.377" v="4320" actId="14100"/>
      <pc:docMkLst>
        <pc:docMk/>
      </pc:docMkLst>
      <pc:sldChg chg="modSp new mod ord">
        <pc:chgData name="Singh, Harshdeep SBOBNG-PTIY/FAB" userId="298f9918-2c01-41d6-878d-eedb64e1ec4b" providerId="ADAL" clId="{81227F39-4476-42F7-94D8-C5FE39EE9CC2}" dt="2023-08-25T09:30:56.778" v="1192"/>
        <pc:sldMkLst>
          <pc:docMk/>
          <pc:sldMk cId="847437364" sldId="321"/>
        </pc:sldMkLst>
        <pc:spChg chg="mod">
          <ac:chgData name="Singh, Harshdeep SBOBNG-PTIY/FAB" userId="298f9918-2c01-41d6-878d-eedb64e1ec4b" providerId="ADAL" clId="{81227F39-4476-42F7-94D8-C5FE39EE9CC2}" dt="2023-08-23T09:25:10.372" v="22" actId="122"/>
          <ac:spMkLst>
            <pc:docMk/>
            <pc:sldMk cId="847437364" sldId="321"/>
            <ac:spMk id="2" creationId="{FEAF1A3A-0719-E849-0447-84612052D11A}"/>
          </ac:spMkLst>
        </pc:spChg>
      </pc:sldChg>
      <pc:sldChg chg="addSp modSp new mod ord">
        <pc:chgData name="Singh, Harshdeep SBOBNG-PTIY/FAB" userId="298f9918-2c01-41d6-878d-eedb64e1ec4b" providerId="ADAL" clId="{81227F39-4476-42F7-94D8-C5FE39EE9CC2}" dt="2023-08-25T09:30:39.421" v="1188"/>
        <pc:sldMkLst>
          <pc:docMk/>
          <pc:sldMk cId="4180327343" sldId="322"/>
        </pc:sldMkLst>
        <pc:spChg chg="mod">
          <ac:chgData name="Singh, Harshdeep SBOBNG-PTIY/FAB" userId="298f9918-2c01-41d6-878d-eedb64e1ec4b" providerId="ADAL" clId="{81227F39-4476-42F7-94D8-C5FE39EE9CC2}" dt="2023-08-23T09:27:09.694" v="51" actId="122"/>
          <ac:spMkLst>
            <pc:docMk/>
            <pc:sldMk cId="4180327343" sldId="322"/>
            <ac:spMk id="2" creationId="{144D1A84-5D9C-328D-E350-90BFB07C21E9}"/>
          </ac:spMkLst>
        </pc:spChg>
        <pc:spChg chg="mod">
          <ac:chgData name="Singh, Harshdeep SBOBNG-PTIY/FAB" userId="298f9918-2c01-41d6-878d-eedb64e1ec4b" providerId="ADAL" clId="{81227F39-4476-42F7-94D8-C5FE39EE9CC2}" dt="2023-08-23T09:28:05.880" v="160" actId="20577"/>
          <ac:spMkLst>
            <pc:docMk/>
            <pc:sldMk cId="4180327343" sldId="322"/>
            <ac:spMk id="3" creationId="{6C6A36EF-FF84-167C-EDE0-241FCFAD4543}"/>
          </ac:spMkLst>
        </pc:spChg>
        <pc:picChg chg="add mod">
          <ac:chgData name="Singh, Harshdeep SBOBNG-PTIY/FAB" userId="298f9918-2c01-41d6-878d-eedb64e1ec4b" providerId="ADAL" clId="{81227F39-4476-42F7-94D8-C5FE39EE9CC2}" dt="2023-08-23T09:28:54.615" v="163" actId="27614"/>
          <ac:picMkLst>
            <pc:docMk/>
            <pc:sldMk cId="4180327343" sldId="322"/>
            <ac:picMk id="8" creationId="{71673A22-C22F-BDC5-2A28-D30D01F9750D}"/>
          </ac:picMkLst>
        </pc:picChg>
      </pc:sldChg>
      <pc:sldChg chg="modSp new mod ord">
        <pc:chgData name="Singh, Harshdeep SBOBNG-PTIY/FAB" userId="298f9918-2c01-41d6-878d-eedb64e1ec4b" providerId="ADAL" clId="{81227F39-4476-42F7-94D8-C5FE39EE9CC2}" dt="2023-08-25T09:30:32.794" v="1186"/>
        <pc:sldMkLst>
          <pc:docMk/>
          <pc:sldMk cId="3118130707" sldId="323"/>
        </pc:sldMkLst>
        <pc:spChg chg="mod">
          <ac:chgData name="Singh, Harshdeep SBOBNG-PTIY/FAB" userId="298f9918-2c01-41d6-878d-eedb64e1ec4b" providerId="ADAL" clId="{81227F39-4476-42F7-94D8-C5FE39EE9CC2}" dt="2023-08-25T03:43:26.014" v="189" actId="1076"/>
          <ac:spMkLst>
            <pc:docMk/>
            <pc:sldMk cId="3118130707" sldId="323"/>
            <ac:spMk id="2" creationId="{7E297DE9-9542-0AFA-CDF6-57956FC0597A}"/>
          </ac:spMkLst>
        </pc:spChg>
        <pc:spChg chg="mod">
          <ac:chgData name="Singh, Harshdeep SBOBNG-PTIY/FAB" userId="298f9918-2c01-41d6-878d-eedb64e1ec4b" providerId="ADAL" clId="{81227F39-4476-42F7-94D8-C5FE39EE9CC2}" dt="2023-08-25T04:02:46.053" v="674" actId="20577"/>
          <ac:spMkLst>
            <pc:docMk/>
            <pc:sldMk cId="3118130707" sldId="323"/>
            <ac:spMk id="6" creationId="{447A651A-8E0F-DDB3-1CD0-EB7AB8AC6ABE}"/>
          </ac:spMkLst>
        </pc:spChg>
      </pc:sldChg>
      <pc:sldChg chg="modSp new mod">
        <pc:chgData name="Singh, Harshdeep SBOBNG-PTIY/FAB" userId="298f9918-2c01-41d6-878d-eedb64e1ec4b" providerId="ADAL" clId="{81227F39-4476-42F7-94D8-C5FE39EE9CC2}" dt="2023-08-25T04:03:33.965" v="700" actId="122"/>
        <pc:sldMkLst>
          <pc:docMk/>
          <pc:sldMk cId="15665267" sldId="324"/>
        </pc:sldMkLst>
        <pc:spChg chg="mod">
          <ac:chgData name="Singh, Harshdeep SBOBNG-PTIY/FAB" userId="298f9918-2c01-41d6-878d-eedb64e1ec4b" providerId="ADAL" clId="{81227F39-4476-42F7-94D8-C5FE39EE9CC2}" dt="2023-08-25T04:03:33.965" v="700" actId="122"/>
          <ac:spMkLst>
            <pc:docMk/>
            <pc:sldMk cId="15665267" sldId="324"/>
            <ac:spMk id="2" creationId="{C71EB1B4-8FD5-CA3D-59D2-5D9EF1C5DA03}"/>
          </ac:spMkLst>
        </pc:spChg>
      </pc:sldChg>
      <pc:sldChg chg="addSp delSp modSp new mod">
        <pc:chgData name="Singh, Harshdeep SBOBNG-PTIY/FAB" userId="298f9918-2c01-41d6-878d-eedb64e1ec4b" providerId="ADAL" clId="{81227F39-4476-42F7-94D8-C5FE39EE9CC2}" dt="2023-08-25T05:14:46.717" v="908" actId="1076"/>
        <pc:sldMkLst>
          <pc:docMk/>
          <pc:sldMk cId="3067998268" sldId="325"/>
        </pc:sldMkLst>
        <pc:spChg chg="mod">
          <ac:chgData name="Singh, Harshdeep SBOBNG-PTIY/FAB" userId="298f9918-2c01-41d6-878d-eedb64e1ec4b" providerId="ADAL" clId="{81227F39-4476-42F7-94D8-C5FE39EE9CC2}" dt="2023-08-25T05:09:33.998" v="719" actId="122"/>
          <ac:spMkLst>
            <pc:docMk/>
            <pc:sldMk cId="3067998268" sldId="325"/>
            <ac:spMk id="2" creationId="{FC4955BB-F091-4D14-E5FB-54FEAF25522F}"/>
          </ac:spMkLst>
        </pc:spChg>
        <pc:spChg chg="del">
          <ac:chgData name="Singh, Harshdeep SBOBNG-PTIY/FAB" userId="298f9918-2c01-41d6-878d-eedb64e1ec4b" providerId="ADAL" clId="{81227F39-4476-42F7-94D8-C5FE39EE9CC2}" dt="2023-08-25T05:10:50.647" v="720" actId="931"/>
          <ac:spMkLst>
            <pc:docMk/>
            <pc:sldMk cId="3067998268" sldId="325"/>
            <ac:spMk id="3" creationId="{ED99CA00-5C27-8B17-AD1F-2DAC5F651004}"/>
          </ac:spMkLst>
        </pc:spChg>
        <pc:spChg chg="add mod">
          <ac:chgData name="Singh, Harshdeep SBOBNG-PTIY/FAB" userId="298f9918-2c01-41d6-878d-eedb64e1ec4b" providerId="ADAL" clId="{81227F39-4476-42F7-94D8-C5FE39EE9CC2}" dt="2023-08-25T05:14:44.894" v="907" actId="14100"/>
          <ac:spMkLst>
            <pc:docMk/>
            <pc:sldMk cId="3067998268" sldId="325"/>
            <ac:spMk id="9" creationId="{86596D06-5361-0194-8DC8-0D9426D15850}"/>
          </ac:spMkLst>
        </pc:spChg>
        <pc:picChg chg="add mod">
          <ac:chgData name="Singh, Harshdeep SBOBNG-PTIY/FAB" userId="298f9918-2c01-41d6-878d-eedb64e1ec4b" providerId="ADAL" clId="{81227F39-4476-42F7-94D8-C5FE39EE9CC2}" dt="2023-08-25T05:14:46.717" v="908" actId="1076"/>
          <ac:picMkLst>
            <pc:docMk/>
            <pc:sldMk cId="3067998268" sldId="325"/>
            <ac:picMk id="8" creationId="{2513C25C-545B-E524-CA70-1734BBC500DC}"/>
          </ac:picMkLst>
        </pc:picChg>
        <pc:picChg chg="add del">
          <ac:chgData name="Singh, Harshdeep SBOBNG-PTIY/FAB" userId="298f9918-2c01-41d6-878d-eedb64e1ec4b" providerId="ADAL" clId="{81227F39-4476-42F7-94D8-C5FE39EE9CC2}" dt="2023-08-25T05:12:25.235" v="770" actId="22"/>
          <ac:picMkLst>
            <pc:docMk/>
            <pc:sldMk cId="3067998268" sldId="325"/>
            <ac:picMk id="11" creationId="{2D5DBDC8-3B57-8319-CF9D-1FE2C17C9017}"/>
          </ac:picMkLst>
        </pc:picChg>
      </pc:sldChg>
      <pc:sldChg chg="addSp delSp modSp new mod">
        <pc:chgData name="Singh, Harshdeep SBOBNG-PTIY/FAB" userId="298f9918-2c01-41d6-878d-eedb64e1ec4b" providerId="ADAL" clId="{81227F39-4476-42F7-94D8-C5FE39EE9CC2}" dt="2023-08-25T05:16:55.489" v="927" actId="14100"/>
        <pc:sldMkLst>
          <pc:docMk/>
          <pc:sldMk cId="1546437263" sldId="326"/>
        </pc:sldMkLst>
        <pc:spChg chg="mod">
          <ac:chgData name="Singh, Harshdeep SBOBNG-PTIY/FAB" userId="298f9918-2c01-41d6-878d-eedb64e1ec4b" providerId="ADAL" clId="{81227F39-4476-42F7-94D8-C5FE39EE9CC2}" dt="2023-08-25T05:15:51.027" v="920" actId="122"/>
          <ac:spMkLst>
            <pc:docMk/>
            <pc:sldMk cId="1546437263" sldId="326"/>
            <ac:spMk id="2" creationId="{78BA08B4-8198-2D1F-625A-D36D20B72123}"/>
          </ac:spMkLst>
        </pc:spChg>
        <pc:spChg chg="del">
          <ac:chgData name="Singh, Harshdeep SBOBNG-PTIY/FAB" userId="298f9918-2c01-41d6-878d-eedb64e1ec4b" providerId="ADAL" clId="{81227F39-4476-42F7-94D8-C5FE39EE9CC2}" dt="2023-08-25T05:16:44.771" v="921" actId="931"/>
          <ac:spMkLst>
            <pc:docMk/>
            <pc:sldMk cId="1546437263" sldId="326"/>
            <ac:spMk id="3" creationId="{BD2ED7D2-D5F1-7B64-6506-5638D8D25CBF}"/>
          </ac:spMkLst>
        </pc:spChg>
        <pc:picChg chg="add mod">
          <ac:chgData name="Singh, Harshdeep SBOBNG-PTIY/FAB" userId="298f9918-2c01-41d6-878d-eedb64e1ec4b" providerId="ADAL" clId="{81227F39-4476-42F7-94D8-C5FE39EE9CC2}" dt="2023-08-25T05:16:55.489" v="927" actId="14100"/>
          <ac:picMkLst>
            <pc:docMk/>
            <pc:sldMk cId="1546437263" sldId="326"/>
            <ac:picMk id="8" creationId="{E38E042B-09A9-1259-6F5D-8984ECAA0A89}"/>
          </ac:picMkLst>
        </pc:picChg>
      </pc:sldChg>
      <pc:sldChg chg="modSp new mod">
        <pc:chgData name="Singh, Harshdeep SBOBNG-PTIY/FAB" userId="298f9918-2c01-41d6-878d-eedb64e1ec4b" providerId="ADAL" clId="{81227F39-4476-42F7-94D8-C5FE39EE9CC2}" dt="2023-08-25T05:22:06.148" v="948" actId="122"/>
        <pc:sldMkLst>
          <pc:docMk/>
          <pc:sldMk cId="2210211439" sldId="327"/>
        </pc:sldMkLst>
        <pc:spChg chg="mod">
          <ac:chgData name="Singh, Harshdeep SBOBNG-PTIY/FAB" userId="298f9918-2c01-41d6-878d-eedb64e1ec4b" providerId="ADAL" clId="{81227F39-4476-42F7-94D8-C5FE39EE9CC2}" dt="2023-08-25T05:22:06.148" v="948" actId="122"/>
          <ac:spMkLst>
            <pc:docMk/>
            <pc:sldMk cId="2210211439" sldId="327"/>
            <ac:spMk id="2" creationId="{81645B18-EE90-344F-AE5B-FFF593B7C342}"/>
          </ac:spMkLst>
        </pc:spChg>
      </pc:sldChg>
      <pc:sldChg chg="modSp new mod">
        <pc:chgData name="Singh, Harshdeep SBOBNG-PTIY/FAB" userId="298f9918-2c01-41d6-878d-eedb64e1ec4b" providerId="ADAL" clId="{81227F39-4476-42F7-94D8-C5FE39EE9CC2}" dt="2023-08-25T09:24:40.196" v="1157" actId="120"/>
        <pc:sldMkLst>
          <pc:docMk/>
          <pc:sldMk cId="1221380875" sldId="328"/>
        </pc:sldMkLst>
        <pc:spChg chg="mod">
          <ac:chgData name="Singh, Harshdeep SBOBNG-PTIY/FAB" userId="298f9918-2c01-41d6-878d-eedb64e1ec4b" providerId="ADAL" clId="{81227F39-4476-42F7-94D8-C5FE39EE9CC2}" dt="2023-08-25T09:24:40.196" v="1157" actId="120"/>
          <ac:spMkLst>
            <pc:docMk/>
            <pc:sldMk cId="1221380875" sldId="328"/>
            <ac:spMk id="2" creationId="{BD937A13-E70A-A5AA-1338-D29F440EF1ED}"/>
          </ac:spMkLst>
        </pc:spChg>
        <pc:spChg chg="mod">
          <ac:chgData name="Singh, Harshdeep SBOBNG-PTIY/FAB" userId="298f9918-2c01-41d6-878d-eedb64e1ec4b" providerId="ADAL" clId="{81227F39-4476-42F7-94D8-C5FE39EE9CC2}" dt="2023-08-25T09:24:20.802" v="1156" actId="27636"/>
          <ac:spMkLst>
            <pc:docMk/>
            <pc:sldMk cId="1221380875" sldId="328"/>
            <ac:spMk id="6" creationId="{C6AFC78E-B59F-B995-FF63-5C91EE283015}"/>
          </ac:spMkLst>
        </pc:spChg>
      </pc:sldChg>
      <pc:sldChg chg="addSp delSp modSp new mod">
        <pc:chgData name="Singh, Harshdeep SBOBNG-PTIY/FAB" userId="298f9918-2c01-41d6-878d-eedb64e1ec4b" providerId="ADAL" clId="{81227F39-4476-42F7-94D8-C5FE39EE9CC2}" dt="2023-08-25T09:26:44.289" v="1184" actId="27614"/>
        <pc:sldMkLst>
          <pc:docMk/>
          <pc:sldMk cId="1620023079" sldId="329"/>
        </pc:sldMkLst>
        <pc:spChg chg="mod">
          <ac:chgData name="Singh, Harshdeep SBOBNG-PTIY/FAB" userId="298f9918-2c01-41d6-878d-eedb64e1ec4b" providerId="ADAL" clId="{81227F39-4476-42F7-94D8-C5FE39EE9CC2}" dt="2023-08-25T09:25:30.474" v="1180" actId="122"/>
          <ac:spMkLst>
            <pc:docMk/>
            <pc:sldMk cId="1620023079" sldId="329"/>
            <ac:spMk id="2" creationId="{806C9061-E82A-7D2C-5625-631BFF6B0E0B}"/>
          </ac:spMkLst>
        </pc:spChg>
        <pc:spChg chg="del">
          <ac:chgData name="Singh, Harshdeep SBOBNG-PTIY/FAB" userId="298f9918-2c01-41d6-878d-eedb64e1ec4b" providerId="ADAL" clId="{81227F39-4476-42F7-94D8-C5FE39EE9CC2}" dt="2023-08-25T09:26:36.091" v="1181" actId="931"/>
          <ac:spMkLst>
            <pc:docMk/>
            <pc:sldMk cId="1620023079" sldId="329"/>
            <ac:spMk id="3" creationId="{029BAE56-5AE6-8E8C-B3A0-98C420BA046E}"/>
          </ac:spMkLst>
        </pc:spChg>
        <pc:picChg chg="add mod">
          <ac:chgData name="Singh, Harshdeep SBOBNG-PTIY/FAB" userId="298f9918-2c01-41d6-878d-eedb64e1ec4b" providerId="ADAL" clId="{81227F39-4476-42F7-94D8-C5FE39EE9CC2}" dt="2023-08-25T09:26:44.289" v="1184" actId="27614"/>
          <ac:picMkLst>
            <pc:docMk/>
            <pc:sldMk cId="1620023079" sldId="329"/>
            <ac:picMk id="8" creationId="{99AC0F62-DE14-1B27-7B47-31315D5309C5}"/>
          </ac:picMkLst>
        </pc:picChg>
      </pc:sldChg>
      <pc:sldChg chg="modSp new mod">
        <pc:chgData name="Singh, Harshdeep SBOBNG-PTIY/FAB" userId="298f9918-2c01-41d6-878d-eedb64e1ec4b" providerId="ADAL" clId="{81227F39-4476-42F7-94D8-C5FE39EE9CC2}" dt="2023-08-25T10:47:37.671" v="1214" actId="122"/>
        <pc:sldMkLst>
          <pc:docMk/>
          <pc:sldMk cId="4057293557" sldId="330"/>
        </pc:sldMkLst>
        <pc:spChg chg="mod">
          <ac:chgData name="Singh, Harshdeep SBOBNG-PTIY/FAB" userId="298f9918-2c01-41d6-878d-eedb64e1ec4b" providerId="ADAL" clId="{81227F39-4476-42F7-94D8-C5FE39EE9CC2}" dt="2023-08-25T10:47:37.671" v="1214" actId="122"/>
          <ac:spMkLst>
            <pc:docMk/>
            <pc:sldMk cId="4057293557" sldId="330"/>
            <ac:spMk id="2" creationId="{BDBFC56F-CA0F-5362-22FA-F7A6E9D742F5}"/>
          </ac:spMkLst>
        </pc:spChg>
      </pc:sldChg>
      <pc:sldChg chg="addSp delSp modSp new mod">
        <pc:chgData name="Singh, Harshdeep SBOBNG-PTIY/FAB" userId="298f9918-2c01-41d6-878d-eedb64e1ec4b" providerId="ADAL" clId="{81227F39-4476-42F7-94D8-C5FE39EE9CC2}" dt="2023-08-25T11:04:56.827" v="1612" actId="2710"/>
        <pc:sldMkLst>
          <pc:docMk/>
          <pc:sldMk cId="196460429" sldId="331"/>
        </pc:sldMkLst>
        <pc:spChg chg="mod">
          <ac:chgData name="Singh, Harshdeep SBOBNG-PTIY/FAB" userId="298f9918-2c01-41d6-878d-eedb64e1ec4b" providerId="ADAL" clId="{81227F39-4476-42F7-94D8-C5FE39EE9CC2}" dt="2023-08-25T10:54:04.416" v="1237" actId="122"/>
          <ac:spMkLst>
            <pc:docMk/>
            <pc:sldMk cId="196460429" sldId="331"/>
            <ac:spMk id="2" creationId="{A371DBD1-BF99-5316-E48B-37758815A394}"/>
          </ac:spMkLst>
        </pc:spChg>
        <pc:spChg chg="del">
          <ac:chgData name="Singh, Harshdeep SBOBNG-PTIY/FAB" userId="298f9918-2c01-41d6-878d-eedb64e1ec4b" providerId="ADAL" clId="{81227F39-4476-42F7-94D8-C5FE39EE9CC2}" dt="2023-08-25T10:55:49.617" v="1238" actId="931"/>
          <ac:spMkLst>
            <pc:docMk/>
            <pc:sldMk cId="196460429" sldId="331"/>
            <ac:spMk id="3" creationId="{9934D952-ED7C-1CFC-B300-09A04A555B1A}"/>
          </ac:spMkLst>
        </pc:spChg>
        <pc:spChg chg="add mod">
          <ac:chgData name="Singh, Harshdeep SBOBNG-PTIY/FAB" userId="298f9918-2c01-41d6-878d-eedb64e1ec4b" providerId="ADAL" clId="{81227F39-4476-42F7-94D8-C5FE39EE9CC2}" dt="2023-08-25T11:04:56.827" v="1612" actId="2710"/>
          <ac:spMkLst>
            <pc:docMk/>
            <pc:sldMk cId="196460429" sldId="331"/>
            <ac:spMk id="9" creationId="{D0B2F05F-0903-37EA-EED2-7A7F381B9795}"/>
          </ac:spMkLst>
        </pc:spChg>
        <pc:picChg chg="add mod">
          <ac:chgData name="Singh, Harshdeep SBOBNG-PTIY/FAB" userId="298f9918-2c01-41d6-878d-eedb64e1ec4b" providerId="ADAL" clId="{81227F39-4476-42F7-94D8-C5FE39EE9CC2}" dt="2023-08-25T10:56:08.655" v="1246" actId="14100"/>
          <ac:picMkLst>
            <pc:docMk/>
            <pc:sldMk cId="196460429" sldId="331"/>
            <ac:picMk id="8" creationId="{8F423DC9-465E-4BD7-FD18-175EDD118CB1}"/>
          </ac:picMkLst>
        </pc:picChg>
      </pc:sldChg>
      <pc:sldChg chg="addSp delSp modSp new mod">
        <pc:chgData name="Singh, Harshdeep SBOBNG-PTIY/FAB" userId="298f9918-2c01-41d6-878d-eedb64e1ec4b" providerId="ADAL" clId="{81227F39-4476-42F7-94D8-C5FE39EE9CC2}" dt="2023-08-25T11:07:34.684" v="1637" actId="962"/>
        <pc:sldMkLst>
          <pc:docMk/>
          <pc:sldMk cId="79499028" sldId="332"/>
        </pc:sldMkLst>
        <pc:spChg chg="mod">
          <ac:chgData name="Singh, Harshdeep SBOBNG-PTIY/FAB" userId="298f9918-2c01-41d6-878d-eedb64e1ec4b" providerId="ADAL" clId="{81227F39-4476-42F7-94D8-C5FE39EE9CC2}" dt="2023-08-25T11:06:20.852" v="1631" actId="122"/>
          <ac:spMkLst>
            <pc:docMk/>
            <pc:sldMk cId="79499028" sldId="332"/>
            <ac:spMk id="2" creationId="{EFB70593-301D-436A-2A8C-BC816FBAC023}"/>
          </ac:spMkLst>
        </pc:spChg>
        <pc:spChg chg="del">
          <ac:chgData name="Singh, Harshdeep SBOBNG-PTIY/FAB" userId="298f9918-2c01-41d6-878d-eedb64e1ec4b" providerId="ADAL" clId="{81227F39-4476-42F7-94D8-C5FE39EE9CC2}" dt="2023-08-25T11:07:26.162" v="1632" actId="931"/>
          <ac:spMkLst>
            <pc:docMk/>
            <pc:sldMk cId="79499028" sldId="332"/>
            <ac:spMk id="3" creationId="{25DE6616-5B53-0696-608E-F0184D865E77}"/>
          </ac:spMkLst>
        </pc:spChg>
        <pc:picChg chg="add mod">
          <ac:chgData name="Singh, Harshdeep SBOBNG-PTIY/FAB" userId="298f9918-2c01-41d6-878d-eedb64e1ec4b" providerId="ADAL" clId="{81227F39-4476-42F7-94D8-C5FE39EE9CC2}" dt="2023-08-25T11:07:34.684" v="1637" actId="962"/>
          <ac:picMkLst>
            <pc:docMk/>
            <pc:sldMk cId="79499028" sldId="332"/>
            <ac:picMk id="8" creationId="{E6CC5044-1CB9-010F-D1C6-EBC147C55C80}"/>
          </ac:picMkLst>
        </pc:picChg>
      </pc:sldChg>
      <pc:sldChg chg="modSp new mod">
        <pc:chgData name="Singh, Harshdeep SBOBNG-PTIY/FAB" userId="298f9918-2c01-41d6-878d-eedb64e1ec4b" providerId="ADAL" clId="{81227F39-4476-42F7-94D8-C5FE39EE9CC2}" dt="2023-09-01T03:38:59.649" v="1659" actId="122"/>
        <pc:sldMkLst>
          <pc:docMk/>
          <pc:sldMk cId="2612351647" sldId="333"/>
        </pc:sldMkLst>
        <pc:spChg chg="mod">
          <ac:chgData name="Singh, Harshdeep SBOBNG-PTIY/FAB" userId="298f9918-2c01-41d6-878d-eedb64e1ec4b" providerId="ADAL" clId="{81227F39-4476-42F7-94D8-C5FE39EE9CC2}" dt="2023-09-01T03:38:59.649" v="1659" actId="122"/>
          <ac:spMkLst>
            <pc:docMk/>
            <pc:sldMk cId="2612351647" sldId="333"/>
            <ac:spMk id="2" creationId="{1B9ECFC1-E375-64EB-919F-05F5943759CE}"/>
          </ac:spMkLst>
        </pc:spChg>
      </pc:sldChg>
      <pc:sldChg chg="modSp new mod">
        <pc:chgData name="Singh, Harshdeep SBOBNG-PTIY/FAB" userId="298f9918-2c01-41d6-878d-eedb64e1ec4b" providerId="ADAL" clId="{81227F39-4476-42F7-94D8-C5FE39EE9CC2}" dt="2023-09-01T06:07:36.164" v="1899" actId="20577"/>
        <pc:sldMkLst>
          <pc:docMk/>
          <pc:sldMk cId="2499249721" sldId="334"/>
        </pc:sldMkLst>
        <pc:spChg chg="mod">
          <ac:chgData name="Singh, Harshdeep SBOBNG-PTIY/FAB" userId="298f9918-2c01-41d6-878d-eedb64e1ec4b" providerId="ADAL" clId="{81227F39-4476-42F7-94D8-C5FE39EE9CC2}" dt="2023-09-01T05:57:27.668" v="1696" actId="27636"/>
          <ac:spMkLst>
            <pc:docMk/>
            <pc:sldMk cId="2499249721" sldId="334"/>
            <ac:spMk id="2" creationId="{AEA1ACDF-F05D-CBC1-0D35-9C1B33277A0F}"/>
          </ac:spMkLst>
        </pc:spChg>
        <pc:spChg chg="mod">
          <ac:chgData name="Singh, Harshdeep SBOBNG-PTIY/FAB" userId="298f9918-2c01-41d6-878d-eedb64e1ec4b" providerId="ADAL" clId="{81227F39-4476-42F7-94D8-C5FE39EE9CC2}" dt="2023-09-01T06:07:36.164" v="1899" actId="20577"/>
          <ac:spMkLst>
            <pc:docMk/>
            <pc:sldMk cId="2499249721" sldId="334"/>
            <ac:spMk id="6" creationId="{B22824AA-B135-54F6-F116-DCA4E3220056}"/>
          </ac:spMkLst>
        </pc:spChg>
      </pc:sldChg>
      <pc:sldChg chg="addSp delSp modSp new mod">
        <pc:chgData name="Singh, Harshdeep SBOBNG-PTIY/FAB" userId="298f9918-2c01-41d6-878d-eedb64e1ec4b" providerId="ADAL" clId="{81227F39-4476-42F7-94D8-C5FE39EE9CC2}" dt="2023-09-01T08:47:16.696" v="1939" actId="14100"/>
        <pc:sldMkLst>
          <pc:docMk/>
          <pc:sldMk cId="3833571204" sldId="335"/>
        </pc:sldMkLst>
        <pc:spChg chg="mod">
          <ac:chgData name="Singh, Harshdeep SBOBNG-PTIY/FAB" userId="298f9918-2c01-41d6-878d-eedb64e1ec4b" providerId="ADAL" clId="{81227F39-4476-42F7-94D8-C5FE39EE9CC2}" dt="2023-09-01T08:45:32.502" v="1933" actId="122"/>
          <ac:spMkLst>
            <pc:docMk/>
            <pc:sldMk cId="3833571204" sldId="335"/>
            <ac:spMk id="2" creationId="{53800AFE-2227-2A34-D275-4A304D0EB0F1}"/>
          </ac:spMkLst>
        </pc:spChg>
        <pc:spChg chg="del">
          <ac:chgData name="Singh, Harshdeep SBOBNG-PTIY/FAB" userId="298f9918-2c01-41d6-878d-eedb64e1ec4b" providerId="ADAL" clId="{81227F39-4476-42F7-94D8-C5FE39EE9CC2}" dt="2023-09-01T08:47:06.531" v="1934" actId="931"/>
          <ac:spMkLst>
            <pc:docMk/>
            <pc:sldMk cId="3833571204" sldId="335"/>
            <ac:spMk id="3" creationId="{34686999-4C2F-1236-29E9-3536D91E52B0}"/>
          </ac:spMkLst>
        </pc:spChg>
        <pc:picChg chg="add mod">
          <ac:chgData name="Singh, Harshdeep SBOBNG-PTIY/FAB" userId="298f9918-2c01-41d6-878d-eedb64e1ec4b" providerId="ADAL" clId="{81227F39-4476-42F7-94D8-C5FE39EE9CC2}" dt="2023-09-01T08:47:16.696" v="1939" actId="14100"/>
          <ac:picMkLst>
            <pc:docMk/>
            <pc:sldMk cId="3833571204" sldId="335"/>
            <ac:picMk id="8" creationId="{1DE507FF-DF2F-37FF-4C84-A27E1E813FA4}"/>
          </ac:picMkLst>
        </pc:picChg>
      </pc:sldChg>
      <pc:sldChg chg="modSp new mod">
        <pc:chgData name="Singh, Harshdeep SBOBNG-PTIY/FAB" userId="298f9918-2c01-41d6-878d-eedb64e1ec4b" providerId="ADAL" clId="{81227F39-4476-42F7-94D8-C5FE39EE9CC2}" dt="2023-09-01T08:49:51.720" v="1962" actId="122"/>
        <pc:sldMkLst>
          <pc:docMk/>
          <pc:sldMk cId="2579994390" sldId="336"/>
        </pc:sldMkLst>
        <pc:spChg chg="mod">
          <ac:chgData name="Singh, Harshdeep SBOBNG-PTIY/FAB" userId="298f9918-2c01-41d6-878d-eedb64e1ec4b" providerId="ADAL" clId="{81227F39-4476-42F7-94D8-C5FE39EE9CC2}" dt="2023-09-01T08:49:51.720" v="1962" actId="122"/>
          <ac:spMkLst>
            <pc:docMk/>
            <pc:sldMk cId="2579994390" sldId="336"/>
            <ac:spMk id="2" creationId="{714F11D3-4496-5FE3-97F9-AB7DFE8A4815}"/>
          </ac:spMkLst>
        </pc:spChg>
      </pc:sldChg>
      <pc:sldChg chg="modSp new mod">
        <pc:chgData name="Singh, Harshdeep SBOBNG-PTIY/FAB" userId="298f9918-2c01-41d6-878d-eedb64e1ec4b" providerId="ADAL" clId="{81227F39-4476-42F7-94D8-C5FE39EE9CC2}" dt="2023-09-01T08:55:46.062" v="2000" actId="14100"/>
        <pc:sldMkLst>
          <pc:docMk/>
          <pc:sldMk cId="395149339" sldId="337"/>
        </pc:sldMkLst>
        <pc:spChg chg="mod">
          <ac:chgData name="Singh, Harshdeep SBOBNG-PTIY/FAB" userId="298f9918-2c01-41d6-878d-eedb64e1ec4b" providerId="ADAL" clId="{81227F39-4476-42F7-94D8-C5FE39EE9CC2}" dt="2023-09-01T08:55:46.062" v="2000" actId="14100"/>
          <ac:spMkLst>
            <pc:docMk/>
            <pc:sldMk cId="395149339" sldId="337"/>
            <ac:spMk id="2" creationId="{A4AB37B2-5204-95B1-4EA6-6F96923DDEDB}"/>
          </ac:spMkLst>
        </pc:spChg>
        <pc:spChg chg="mod">
          <ac:chgData name="Singh, Harshdeep SBOBNG-PTIY/FAB" userId="298f9918-2c01-41d6-878d-eedb64e1ec4b" providerId="ADAL" clId="{81227F39-4476-42F7-94D8-C5FE39EE9CC2}" dt="2023-09-01T08:54:15.397" v="1979" actId="14100"/>
          <ac:spMkLst>
            <pc:docMk/>
            <pc:sldMk cId="395149339" sldId="337"/>
            <ac:spMk id="6" creationId="{A1A40B3B-AE30-13AF-6BBC-4096E85281D5}"/>
          </ac:spMkLst>
        </pc:spChg>
      </pc:sldChg>
      <pc:sldChg chg="modSp new del mod">
        <pc:chgData name="Singh, Harshdeep SBOBNG-PTIY/FAB" userId="298f9918-2c01-41d6-878d-eedb64e1ec4b" providerId="ADAL" clId="{81227F39-4476-42F7-94D8-C5FE39EE9CC2}" dt="2023-09-01T08:53:26.546" v="1970" actId="2696"/>
        <pc:sldMkLst>
          <pc:docMk/>
          <pc:sldMk cId="975013035" sldId="337"/>
        </pc:sldMkLst>
        <pc:spChg chg="mod">
          <ac:chgData name="Singh, Harshdeep SBOBNG-PTIY/FAB" userId="298f9918-2c01-41d6-878d-eedb64e1ec4b" providerId="ADAL" clId="{81227F39-4476-42F7-94D8-C5FE39EE9CC2}" dt="2023-09-01T08:53:18.170" v="1969" actId="255"/>
          <ac:spMkLst>
            <pc:docMk/>
            <pc:sldMk cId="975013035" sldId="337"/>
            <ac:spMk id="3" creationId="{C8B9C786-38A1-3CC2-FACD-7A6E7E7DD5A0}"/>
          </ac:spMkLst>
        </pc:spChg>
      </pc:sldChg>
      <pc:sldChg chg="addSp delSp modSp new mod">
        <pc:chgData name="Singh, Harshdeep SBOBNG-PTIY/FAB" userId="298f9918-2c01-41d6-878d-eedb64e1ec4b" providerId="ADAL" clId="{81227F39-4476-42F7-94D8-C5FE39EE9CC2}" dt="2023-09-01T09:01:45.112" v="2026" actId="122"/>
        <pc:sldMkLst>
          <pc:docMk/>
          <pc:sldMk cId="1972308472" sldId="338"/>
        </pc:sldMkLst>
        <pc:spChg chg="mod">
          <ac:chgData name="Singh, Harshdeep SBOBNG-PTIY/FAB" userId="298f9918-2c01-41d6-878d-eedb64e1ec4b" providerId="ADAL" clId="{81227F39-4476-42F7-94D8-C5FE39EE9CC2}" dt="2023-09-01T09:01:45.112" v="2026" actId="122"/>
          <ac:spMkLst>
            <pc:docMk/>
            <pc:sldMk cId="1972308472" sldId="338"/>
            <ac:spMk id="2" creationId="{509F58DD-4A58-8F7D-3B0A-42F97C6A64CF}"/>
          </ac:spMkLst>
        </pc:spChg>
        <pc:spChg chg="del">
          <ac:chgData name="Singh, Harshdeep SBOBNG-PTIY/FAB" userId="298f9918-2c01-41d6-878d-eedb64e1ec4b" providerId="ADAL" clId="{81227F39-4476-42F7-94D8-C5FE39EE9CC2}" dt="2023-09-01T09:00:20.539" v="2002" actId="931"/>
          <ac:spMkLst>
            <pc:docMk/>
            <pc:sldMk cId="1972308472" sldId="338"/>
            <ac:spMk id="3" creationId="{7DCC0015-C66F-4B02-C40F-C025842FFE11}"/>
          </ac:spMkLst>
        </pc:spChg>
        <pc:picChg chg="add mod">
          <ac:chgData name="Singh, Harshdeep SBOBNG-PTIY/FAB" userId="298f9918-2c01-41d6-878d-eedb64e1ec4b" providerId="ADAL" clId="{81227F39-4476-42F7-94D8-C5FE39EE9CC2}" dt="2023-09-01T09:01:14.204" v="2011" actId="962"/>
          <ac:picMkLst>
            <pc:docMk/>
            <pc:sldMk cId="1972308472" sldId="338"/>
            <ac:picMk id="8" creationId="{470A1F30-C1DA-EAA1-995F-FE81680B0D1A}"/>
          </ac:picMkLst>
        </pc:picChg>
      </pc:sldChg>
      <pc:sldChg chg="modSp new mod">
        <pc:chgData name="Singh, Harshdeep SBOBNG-PTIY/FAB" userId="298f9918-2c01-41d6-878d-eedb64e1ec4b" providerId="ADAL" clId="{81227F39-4476-42F7-94D8-C5FE39EE9CC2}" dt="2023-09-01T09:02:14.328" v="2049" actId="122"/>
        <pc:sldMkLst>
          <pc:docMk/>
          <pc:sldMk cId="1656389838" sldId="339"/>
        </pc:sldMkLst>
        <pc:spChg chg="mod">
          <ac:chgData name="Singh, Harshdeep SBOBNG-PTIY/FAB" userId="298f9918-2c01-41d6-878d-eedb64e1ec4b" providerId="ADAL" clId="{81227F39-4476-42F7-94D8-C5FE39EE9CC2}" dt="2023-09-01T09:02:14.328" v="2049" actId="122"/>
          <ac:spMkLst>
            <pc:docMk/>
            <pc:sldMk cId="1656389838" sldId="339"/>
            <ac:spMk id="2" creationId="{CA777858-67F6-2B76-E181-4D521B09FA0F}"/>
          </ac:spMkLst>
        </pc:spChg>
      </pc:sldChg>
      <pc:sldChg chg="modSp new mod">
        <pc:chgData name="Singh, Harshdeep SBOBNG-PTIY/FAB" userId="298f9918-2c01-41d6-878d-eedb64e1ec4b" providerId="ADAL" clId="{81227F39-4476-42F7-94D8-C5FE39EE9CC2}" dt="2023-09-01T09:27:34.701" v="2141" actId="2710"/>
        <pc:sldMkLst>
          <pc:docMk/>
          <pc:sldMk cId="1177940312" sldId="340"/>
        </pc:sldMkLst>
        <pc:spChg chg="mod">
          <ac:chgData name="Singh, Harshdeep SBOBNG-PTIY/FAB" userId="298f9918-2c01-41d6-878d-eedb64e1ec4b" providerId="ADAL" clId="{81227F39-4476-42F7-94D8-C5FE39EE9CC2}" dt="2023-09-01T09:12:11.463" v="2074" actId="14100"/>
          <ac:spMkLst>
            <pc:docMk/>
            <pc:sldMk cId="1177940312" sldId="340"/>
            <ac:spMk id="2" creationId="{19434B79-7E9E-865B-9746-7C49EC0BA57C}"/>
          </ac:spMkLst>
        </pc:spChg>
        <pc:spChg chg="mod">
          <ac:chgData name="Singh, Harshdeep SBOBNG-PTIY/FAB" userId="298f9918-2c01-41d6-878d-eedb64e1ec4b" providerId="ADAL" clId="{81227F39-4476-42F7-94D8-C5FE39EE9CC2}" dt="2023-09-01T09:27:34.701" v="2141" actId="2710"/>
          <ac:spMkLst>
            <pc:docMk/>
            <pc:sldMk cId="1177940312" sldId="340"/>
            <ac:spMk id="6" creationId="{C4310AB3-D957-FD29-8E96-A0CE2A86824B}"/>
          </ac:spMkLst>
        </pc:spChg>
      </pc:sldChg>
      <pc:sldChg chg="modSp new mod">
        <pc:chgData name="Singh, Harshdeep SBOBNG-PTIY/FAB" userId="298f9918-2c01-41d6-878d-eedb64e1ec4b" providerId="ADAL" clId="{81227F39-4476-42F7-94D8-C5FE39EE9CC2}" dt="2023-09-01T09:30:31.792" v="2178" actId="122"/>
        <pc:sldMkLst>
          <pc:docMk/>
          <pc:sldMk cId="1747695588" sldId="341"/>
        </pc:sldMkLst>
        <pc:spChg chg="mod">
          <ac:chgData name="Singh, Harshdeep SBOBNG-PTIY/FAB" userId="298f9918-2c01-41d6-878d-eedb64e1ec4b" providerId="ADAL" clId="{81227F39-4476-42F7-94D8-C5FE39EE9CC2}" dt="2023-09-01T09:30:31.792" v="2178" actId="122"/>
          <ac:spMkLst>
            <pc:docMk/>
            <pc:sldMk cId="1747695588" sldId="341"/>
            <ac:spMk id="2" creationId="{2175C052-3B14-D8D1-8F79-E71E56BC484B}"/>
          </ac:spMkLst>
        </pc:spChg>
        <pc:spChg chg="mod">
          <ac:chgData name="Singh, Harshdeep SBOBNG-PTIY/FAB" userId="298f9918-2c01-41d6-878d-eedb64e1ec4b" providerId="ADAL" clId="{81227F39-4476-42F7-94D8-C5FE39EE9CC2}" dt="2023-09-01T09:30:20.556" v="2159" actId="27636"/>
          <ac:spMkLst>
            <pc:docMk/>
            <pc:sldMk cId="1747695588" sldId="341"/>
            <ac:spMk id="3" creationId="{481A3433-98E5-616B-2F29-ECC1D7A60999}"/>
          </ac:spMkLst>
        </pc:spChg>
      </pc:sldChg>
      <pc:sldChg chg="modSp new mod">
        <pc:chgData name="Singh, Harshdeep SBOBNG-PTIY/FAB" userId="298f9918-2c01-41d6-878d-eedb64e1ec4b" providerId="ADAL" clId="{81227F39-4476-42F7-94D8-C5FE39EE9CC2}" dt="2023-09-01T09:33:14.451" v="2200" actId="122"/>
        <pc:sldMkLst>
          <pc:docMk/>
          <pc:sldMk cId="3759178262" sldId="342"/>
        </pc:sldMkLst>
        <pc:spChg chg="mod">
          <ac:chgData name="Singh, Harshdeep SBOBNG-PTIY/FAB" userId="298f9918-2c01-41d6-878d-eedb64e1ec4b" providerId="ADAL" clId="{81227F39-4476-42F7-94D8-C5FE39EE9CC2}" dt="2023-09-01T09:33:14.451" v="2200" actId="122"/>
          <ac:spMkLst>
            <pc:docMk/>
            <pc:sldMk cId="3759178262" sldId="342"/>
            <ac:spMk id="2" creationId="{4E2C77E3-206C-7175-9302-809495C06F4C}"/>
          </ac:spMkLst>
        </pc:spChg>
      </pc:sldChg>
      <pc:sldChg chg="modSp new mod">
        <pc:chgData name="Singh, Harshdeep SBOBNG-PTIY/FAB" userId="298f9918-2c01-41d6-878d-eedb64e1ec4b" providerId="ADAL" clId="{81227F39-4476-42F7-94D8-C5FE39EE9CC2}" dt="2023-09-01T09:37:34.017" v="2241" actId="122"/>
        <pc:sldMkLst>
          <pc:docMk/>
          <pc:sldMk cId="239885287" sldId="343"/>
        </pc:sldMkLst>
        <pc:spChg chg="mod">
          <ac:chgData name="Singh, Harshdeep SBOBNG-PTIY/FAB" userId="298f9918-2c01-41d6-878d-eedb64e1ec4b" providerId="ADAL" clId="{81227F39-4476-42F7-94D8-C5FE39EE9CC2}" dt="2023-09-01T09:37:34.017" v="2241" actId="122"/>
          <ac:spMkLst>
            <pc:docMk/>
            <pc:sldMk cId="239885287" sldId="343"/>
            <ac:spMk id="2" creationId="{9CABAC8F-B71E-7FFE-9FA7-31925E51C211}"/>
          </ac:spMkLst>
        </pc:spChg>
        <pc:spChg chg="mod">
          <ac:chgData name="Singh, Harshdeep SBOBNG-PTIY/FAB" userId="298f9918-2c01-41d6-878d-eedb64e1ec4b" providerId="ADAL" clId="{81227F39-4476-42F7-94D8-C5FE39EE9CC2}" dt="2023-09-01T09:37:20.697" v="2214" actId="27636"/>
          <ac:spMkLst>
            <pc:docMk/>
            <pc:sldMk cId="239885287" sldId="343"/>
            <ac:spMk id="3" creationId="{4B2D64DC-C817-944B-3827-976E279BAEFB}"/>
          </ac:spMkLst>
        </pc:spChg>
      </pc:sldChg>
      <pc:sldChg chg="modSp new mod">
        <pc:chgData name="Singh, Harshdeep SBOBNG-PTIY/FAB" userId="298f9918-2c01-41d6-878d-eedb64e1ec4b" providerId="ADAL" clId="{81227F39-4476-42F7-94D8-C5FE39EE9CC2}" dt="2023-09-01T10:37:57.904" v="2427" actId="113"/>
        <pc:sldMkLst>
          <pc:docMk/>
          <pc:sldMk cId="303927138" sldId="344"/>
        </pc:sldMkLst>
        <pc:spChg chg="mod">
          <ac:chgData name="Singh, Harshdeep SBOBNG-PTIY/FAB" userId="298f9918-2c01-41d6-878d-eedb64e1ec4b" providerId="ADAL" clId="{81227F39-4476-42F7-94D8-C5FE39EE9CC2}" dt="2023-09-01T09:43:34.028" v="2273" actId="1076"/>
          <ac:spMkLst>
            <pc:docMk/>
            <pc:sldMk cId="303927138" sldId="344"/>
            <ac:spMk id="2" creationId="{F5E91EB7-AB60-7D0C-8763-290A28DA657D}"/>
          </ac:spMkLst>
        </pc:spChg>
        <pc:spChg chg="mod">
          <ac:chgData name="Singh, Harshdeep SBOBNG-PTIY/FAB" userId="298f9918-2c01-41d6-878d-eedb64e1ec4b" providerId="ADAL" clId="{81227F39-4476-42F7-94D8-C5FE39EE9CC2}" dt="2023-09-01T10:37:57.904" v="2427" actId="113"/>
          <ac:spMkLst>
            <pc:docMk/>
            <pc:sldMk cId="303927138" sldId="344"/>
            <ac:spMk id="6" creationId="{B71B4D50-77F6-41AE-630C-A1EE6E560B00}"/>
          </ac:spMkLst>
        </pc:spChg>
      </pc:sldChg>
      <pc:sldChg chg="modSp new mod">
        <pc:chgData name="Singh, Harshdeep SBOBNG-PTIY/FAB" userId="298f9918-2c01-41d6-878d-eedb64e1ec4b" providerId="ADAL" clId="{81227F39-4476-42F7-94D8-C5FE39EE9CC2}" dt="2023-09-16T07:47:01.420" v="3171" actId="20577"/>
        <pc:sldMkLst>
          <pc:docMk/>
          <pc:sldMk cId="2337253365" sldId="345"/>
        </pc:sldMkLst>
        <pc:spChg chg="mod">
          <ac:chgData name="Singh, Harshdeep SBOBNG-PTIY/FAB" userId="298f9918-2c01-41d6-878d-eedb64e1ec4b" providerId="ADAL" clId="{81227F39-4476-42F7-94D8-C5FE39EE9CC2}" dt="2023-09-16T07:47:01.420" v="3171" actId="20577"/>
          <ac:spMkLst>
            <pc:docMk/>
            <pc:sldMk cId="2337253365" sldId="345"/>
            <ac:spMk id="2" creationId="{5D091106-057F-D617-C41D-4DBD235C9D2A}"/>
          </ac:spMkLst>
        </pc:spChg>
      </pc:sldChg>
      <pc:sldChg chg="addSp delSp modSp new mod">
        <pc:chgData name="Singh, Harshdeep SBOBNG-PTIY/FAB" userId="298f9918-2c01-41d6-878d-eedb64e1ec4b" providerId="ADAL" clId="{81227F39-4476-42F7-94D8-C5FE39EE9CC2}" dt="2023-09-01T10:27:21.665" v="2356" actId="962"/>
        <pc:sldMkLst>
          <pc:docMk/>
          <pc:sldMk cId="3781754725" sldId="346"/>
        </pc:sldMkLst>
        <pc:spChg chg="mod">
          <ac:chgData name="Singh, Harshdeep SBOBNG-PTIY/FAB" userId="298f9918-2c01-41d6-878d-eedb64e1ec4b" providerId="ADAL" clId="{81227F39-4476-42F7-94D8-C5FE39EE9CC2}" dt="2023-09-01T10:25:55.268" v="2338" actId="122"/>
          <ac:spMkLst>
            <pc:docMk/>
            <pc:sldMk cId="3781754725" sldId="346"/>
            <ac:spMk id="2" creationId="{133CC2A5-94A7-6A6B-CE87-819CFB1DBD7F}"/>
          </ac:spMkLst>
        </pc:spChg>
        <pc:spChg chg="del">
          <ac:chgData name="Singh, Harshdeep SBOBNG-PTIY/FAB" userId="298f9918-2c01-41d6-878d-eedb64e1ec4b" providerId="ADAL" clId="{81227F39-4476-42F7-94D8-C5FE39EE9CC2}" dt="2023-09-01T10:26:26.701" v="2339" actId="931"/>
          <ac:spMkLst>
            <pc:docMk/>
            <pc:sldMk cId="3781754725" sldId="346"/>
            <ac:spMk id="3" creationId="{6D269445-9606-9AC8-8E98-D3134464BF7E}"/>
          </ac:spMkLst>
        </pc:spChg>
        <pc:picChg chg="add mod">
          <ac:chgData name="Singh, Harshdeep SBOBNG-PTIY/FAB" userId="298f9918-2c01-41d6-878d-eedb64e1ec4b" providerId="ADAL" clId="{81227F39-4476-42F7-94D8-C5FE39EE9CC2}" dt="2023-09-01T10:26:43.152" v="2347" actId="14100"/>
          <ac:picMkLst>
            <pc:docMk/>
            <pc:sldMk cId="3781754725" sldId="346"/>
            <ac:picMk id="8" creationId="{07A53986-096D-711C-FE4B-7DD2CC84C127}"/>
          </ac:picMkLst>
        </pc:picChg>
        <pc:picChg chg="add mod">
          <ac:chgData name="Singh, Harshdeep SBOBNG-PTIY/FAB" userId="298f9918-2c01-41d6-878d-eedb64e1ec4b" providerId="ADAL" clId="{81227F39-4476-42F7-94D8-C5FE39EE9CC2}" dt="2023-09-01T10:27:21.665" v="2356" actId="962"/>
          <ac:picMkLst>
            <pc:docMk/>
            <pc:sldMk cId="3781754725" sldId="346"/>
            <ac:picMk id="10" creationId="{45A439E7-7DD0-DCCB-0694-A6C68BAD22D7}"/>
          </ac:picMkLst>
        </pc:picChg>
      </pc:sldChg>
      <pc:sldChg chg="addSp delSp modSp new mod">
        <pc:chgData name="Singh, Harshdeep SBOBNG-PTIY/FAB" userId="298f9918-2c01-41d6-878d-eedb64e1ec4b" providerId="ADAL" clId="{81227F39-4476-42F7-94D8-C5FE39EE9CC2}" dt="2023-09-01T10:30:49.655" v="2399" actId="962"/>
        <pc:sldMkLst>
          <pc:docMk/>
          <pc:sldMk cId="870510712" sldId="347"/>
        </pc:sldMkLst>
        <pc:spChg chg="mod">
          <ac:chgData name="Singh, Harshdeep SBOBNG-PTIY/FAB" userId="298f9918-2c01-41d6-878d-eedb64e1ec4b" providerId="ADAL" clId="{81227F39-4476-42F7-94D8-C5FE39EE9CC2}" dt="2023-09-01T10:27:59.036" v="2378" actId="122"/>
          <ac:spMkLst>
            <pc:docMk/>
            <pc:sldMk cId="870510712" sldId="347"/>
            <ac:spMk id="2" creationId="{ABF16B9E-006E-22D5-B117-B10D5CB5FAB6}"/>
          </ac:spMkLst>
        </pc:spChg>
        <pc:spChg chg="del mod">
          <ac:chgData name="Singh, Harshdeep SBOBNG-PTIY/FAB" userId="298f9918-2c01-41d6-878d-eedb64e1ec4b" providerId="ADAL" clId="{81227F39-4476-42F7-94D8-C5FE39EE9CC2}" dt="2023-09-01T10:30:00.489" v="2380" actId="931"/>
          <ac:spMkLst>
            <pc:docMk/>
            <pc:sldMk cId="870510712" sldId="347"/>
            <ac:spMk id="3" creationId="{65F6D2E1-5435-C71F-5168-1D296A9DB087}"/>
          </ac:spMkLst>
        </pc:spChg>
        <pc:picChg chg="add mod">
          <ac:chgData name="Singh, Harshdeep SBOBNG-PTIY/FAB" userId="298f9918-2c01-41d6-878d-eedb64e1ec4b" providerId="ADAL" clId="{81227F39-4476-42F7-94D8-C5FE39EE9CC2}" dt="2023-09-01T10:30:07.160" v="2384" actId="14100"/>
          <ac:picMkLst>
            <pc:docMk/>
            <pc:sldMk cId="870510712" sldId="347"/>
            <ac:picMk id="8" creationId="{C483D933-3726-27AC-0C4C-8BA80919576F}"/>
          </ac:picMkLst>
        </pc:picChg>
        <pc:picChg chg="add mod">
          <ac:chgData name="Singh, Harshdeep SBOBNG-PTIY/FAB" userId="298f9918-2c01-41d6-878d-eedb64e1ec4b" providerId="ADAL" clId="{81227F39-4476-42F7-94D8-C5FE39EE9CC2}" dt="2023-09-01T10:30:49.655" v="2399" actId="962"/>
          <ac:picMkLst>
            <pc:docMk/>
            <pc:sldMk cId="870510712" sldId="347"/>
            <ac:picMk id="10" creationId="{559D0F85-D51F-8414-6D9C-8820EE9E82EE}"/>
          </ac:picMkLst>
        </pc:picChg>
      </pc:sldChg>
      <pc:sldChg chg="addSp delSp modSp new mod">
        <pc:chgData name="Singh, Harshdeep SBOBNG-PTIY/FAB" userId="298f9918-2c01-41d6-878d-eedb64e1ec4b" providerId="ADAL" clId="{81227F39-4476-42F7-94D8-C5FE39EE9CC2}" dt="2023-09-01T10:37:31.743" v="2425" actId="14100"/>
        <pc:sldMkLst>
          <pc:docMk/>
          <pc:sldMk cId="4252966177" sldId="348"/>
        </pc:sldMkLst>
        <pc:spChg chg="mod">
          <ac:chgData name="Singh, Harshdeep SBOBNG-PTIY/FAB" userId="298f9918-2c01-41d6-878d-eedb64e1ec4b" providerId="ADAL" clId="{81227F39-4476-42F7-94D8-C5FE39EE9CC2}" dt="2023-09-01T10:36:06.576" v="2420" actId="122"/>
          <ac:spMkLst>
            <pc:docMk/>
            <pc:sldMk cId="4252966177" sldId="348"/>
            <ac:spMk id="2" creationId="{0E972447-1997-FF94-6C4E-1BF09E8A64B2}"/>
          </ac:spMkLst>
        </pc:spChg>
        <pc:spChg chg="del">
          <ac:chgData name="Singh, Harshdeep SBOBNG-PTIY/FAB" userId="298f9918-2c01-41d6-878d-eedb64e1ec4b" providerId="ADAL" clId="{81227F39-4476-42F7-94D8-C5FE39EE9CC2}" dt="2023-09-01T10:37:25.090" v="2421" actId="931"/>
          <ac:spMkLst>
            <pc:docMk/>
            <pc:sldMk cId="4252966177" sldId="348"/>
            <ac:spMk id="3" creationId="{B5F2889F-BAEC-DECD-171D-F04572FDB466}"/>
          </ac:spMkLst>
        </pc:spChg>
        <pc:picChg chg="add mod">
          <ac:chgData name="Singh, Harshdeep SBOBNG-PTIY/FAB" userId="298f9918-2c01-41d6-878d-eedb64e1ec4b" providerId="ADAL" clId="{81227F39-4476-42F7-94D8-C5FE39EE9CC2}" dt="2023-09-01T10:37:31.743" v="2425" actId="14100"/>
          <ac:picMkLst>
            <pc:docMk/>
            <pc:sldMk cId="4252966177" sldId="348"/>
            <ac:picMk id="8" creationId="{7ECAC3BC-A9DA-8BA3-0C90-FF90C07D3406}"/>
          </ac:picMkLst>
        </pc:picChg>
      </pc:sldChg>
      <pc:sldChg chg="modSp new mod">
        <pc:chgData name="Singh, Harshdeep SBOBNG-PTIY/FAB" userId="298f9918-2c01-41d6-878d-eedb64e1ec4b" providerId="ADAL" clId="{81227F39-4476-42F7-94D8-C5FE39EE9CC2}" dt="2023-09-16T07:47:10.837" v="3177" actId="20577"/>
        <pc:sldMkLst>
          <pc:docMk/>
          <pc:sldMk cId="902544844" sldId="349"/>
        </pc:sldMkLst>
        <pc:spChg chg="mod">
          <ac:chgData name="Singh, Harshdeep SBOBNG-PTIY/FAB" userId="298f9918-2c01-41d6-878d-eedb64e1ec4b" providerId="ADAL" clId="{81227F39-4476-42F7-94D8-C5FE39EE9CC2}" dt="2023-09-16T07:47:10.837" v="3177" actId="20577"/>
          <ac:spMkLst>
            <pc:docMk/>
            <pc:sldMk cId="902544844" sldId="349"/>
            <ac:spMk id="2" creationId="{A40EF19D-50D5-11B0-AF8C-4C115A04EB3F}"/>
          </ac:spMkLst>
        </pc:spChg>
      </pc:sldChg>
      <pc:sldChg chg="addSp delSp modSp new mod">
        <pc:chgData name="Singh, Harshdeep SBOBNG-PTIY/FAB" userId="298f9918-2c01-41d6-878d-eedb64e1ec4b" providerId="ADAL" clId="{81227F39-4476-42F7-94D8-C5FE39EE9CC2}" dt="2023-09-08T15:05:59.277" v="2555" actId="14100"/>
        <pc:sldMkLst>
          <pc:docMk/>
          <pc:sldMk cId="3636987960" sldId="350"/>
        </pc:sldMkLst>
        <pc:spChg chg="mod">
          <ac:chgData name="Singh, Harshdeep SBOBNG-PTIY/FAB" userId="298f9918-2c01-41d6-878d-eedb64e1ec4b" providerId="ADAL" clId="{81227F39-4476-42F7-94D8-C5FE39EE9CC2}" dt="2023-09-08T14:14:53.205" v="2498" actId="122"/>
          <ac:spMkLst>
            <pc:docMk/>
            <pc:sldMk cId="3636987960" sldId="350"/>
            <ac:spMk id="2" creationId="{814F6E5C-EF16-9196-135D-EF793276F8A0}"/>
          </ac:spMkLst>
        </pc:spChg>
        <pc:spChg chg="del">
          <ac:chgData name="Singh, Harshdeep SBOBNG-PTIY/FAB" userId="298f9918-2c01-41d6-878d-eedb64e1ec4b" providerId="ADAL" clId="{81227F39-4476-42F7-94D8-C5FE39EE9CC2}" dt="2023-09-08T14:15:31.848" v="2499" actId="931"/>
          <ac:spMkLst>
            <pc:docMk/>
            <pc:sldMk cId="3636987960" sldId="350"/>
            <ac:spMk id="3" creationId="{AA4FF74D-86CF-E17F-9575-80838C7EF5EF}"/>
          </ac:spMkLst>
        </pc:spChg>
        <pc:spChg chg="add del mod">
          <ac:chgData name="Singh, Harshdeep SBOBNG-PTIY/FAB" userId="298f9918-2c01-41d6-878d-eedb64e1ec4b" providerId="ADAL" clId="{81227F39-4476-42F7-94D8-C5FE39EE9CC2}" dt="2023-09-08T14:15:56.325" v="2513" actId="931"/>
          <ac:spMkLst>
            <pc:docMk/>
            <pc:sldMk cId="3636987960" sldId="350"/>
            <ac:spMk id="18" creationId="{928B6631-685E-BA4D-976B-7C4B11AF2663}"/>
          </ac:spMkLst>
        </pc:spChg>
        <pc:picChg chg="add del mod">
          <ac:chgData name="Singh, Harshdeep SBOBNG-PTIY/FAB" userId="298f9918-2c01-41d6-878d-eedb64e1ec4b" providerId="ADAL" clId="{81227F39-4476-42F7-94D8-C5FE39EE9CC2}" dt="2023-09-08T14:15:43.024" v="2512" actId="478"/>
          <ac:picMkLst>
            <pc:docMk/>
            <pc:sldMk cId="3636987960" sldId="350"/>
            <ac:picMk id="8" creationId="{08A67F60-A36E-0C86-ACEB-11BC6EFD3886}"/>
          </ac:picMkLst>
        </pc:picChg>
        <pc:picChg chg="add del mod">
          <ac:chgData name="Singh, Harshdeep SBOBNG-PTIY/FAB" userId="298f9918-2c01-41d6-878d-eedb64e1ec4b" providerId="ADAL" clId="{81227F39-4476-42F7-94D8-C5FE39EE9CC2}" dt="2023-09-08T14:15:43.024" v="2512" actId="478"/>
          <ac:picMkLst>
            <pc:docMk/>
            <pc:sldMk cId="3636987960" sldId="350"/>
            <ac:picMk id="10" creationId="{B0B72598-CCBE-7ACB-ECA8-30C6399891B2}"/>
          </ac:picMkLst>
        </pc:picChg>
        <pc:picChg chg="add del mod">
          <ac:chgData name="Singh, Harshdeep SBOBNG-PTIY/FAB" userId="298f9918-2c01-41d6-878d-eedb64e1ec4b" providerId="ADAL" clId="{81227F39-4476-42F7-94D8-C5FE39EE9CC2}" dt="2023-09-08T14:15:43.024" v="2512" actId="478"/>
          <ac:picMkLst>
            <pc:docMk/>
            <pc:sldMk cId="3636987960" sldId="350"/>
            <ac:picMk id="12" creationId="{B1B1E6D3-C748-A17C-6B81-617AB0DDBE63}"/>
          </ac:picMkLst>
        </pc:picChg>
        <pc:picChg chg="add del mod">
          <ac:chgData name="Singh, Harshdeep SBOBNG-PTIY/FAB" userId="298f9918-2c01-41d6-878d-eedb64e1ec4b" providerId="ADAL" clId="{81227F39-4476-42F7-94D8-C5FE39EE9CC2}" dt="2023-09-08T14:15:43.024" v="2512" actId="478"/>
          <ac:picMkLst>
            <pc:docMk/>
            <pc:sldMk cId="3636987960" sldId="350"/>
            <ac:picMk id="14" creationId="{86005559-A54C-B1A3-61B9-FBF089E1684A}"/>
          </ac:picMkLst>
        </pc:picChg>
        <pc:picChg chg="add del mod">
          <ac:chgData name="Singh, Harshdeep SBOBNG-PTIY/FAB" userId="298f9918-2c01-41d6-878d-eedb64e1ec4b" providerId="ADAL" clId="{81227F39-4476-42F7-94D8-C5FE39EE9CC2}" dt="2023-09-08T14:15:43.024" v="2512" actId="478"/>
          <ac:picMkLst>
            <pc:docMk/>
            <pc:sldMk cId="3636987960" sldId="350"/>
            <ac:picMk id="16" creationId="{C100521C-899A-84E9-96D3-28D751E545ED}"/>
          </ac:picMkLst>
        </pc:picChg>
        <pc:picChg chg="add mod">
          <ac:chgData name="Singh, Harshdeep SBOBNG-PTIY/FAB" userId="298f9918-2c01-41d6-878d-eedb64e1ec4b" providerId="ADAL" clId="{81227F39-4476-42F7-94D8-C5FE39EE9CC2}" dt="2023-09-08T14:16:08.486" v="2519" actId="1076"/>
          <ac:picMkLst>
            <pc:docMk/>
            <pc:sldMk cId="3636987960" sldId="350"/>
            <ac:picMk id="20" creationId="{BFA018F4-E10B-2E11-30DB-F56858AF9218}"/>
          </ac:picMkLst>
        </pc:picChg>
        <pc:picChg chg="add mod">
          <ac:chgData name="Singh, Harshdeep SBOBNG-PTIY/FAB" userId="298f9918-2c01-41d6-878d-eedb64e1ec4b" providerId="ADAL" clId="{81227F39-4476-42F7-94D8-C5FE39EE9CC2}" dt="2023-09-08T14:16:39.933" v="2529" actId="1076"/>
          <ac:picMkLst>
            <pc:docMk/>
            <pc:sldMk cId="3636987960" sldId="350"/>
            <ac:picMk id="22" creationId="{FCA9C926-5F4E-0AA5-8419-D76603F6D058}"/>
          </ac:picMkLst>
        </pc:picChg>
        <pc:picChg chg="add mod">
          <ac:chgData name="Singh, Harshdeep SBOBNG-PTIY/FAB" userId="298f9918-2c01-41d6-878d-eedb64e1ec4b" providerId="ADAL" clId="{81227F39-4476-42F7-94D8-C5FE39EE9CC2}" dt="2023-09-08T15:02:49.463" v="2540" actId="14100"/>
          <ac:picMkLst>
            <pc:docMk/>
            <pc:sldMk cId="3636987960" sldId="350"/>
            <ac:picMk id="24" creationId="{C57A9CEB-839D-E648-9F3E-03A697717E7F}"/>
          </ac:picMkLst>
        </pc:picChg>
        <pc:picChg chg="add mod">
          <ac:chgData name="Singh, Harshdeep SBOBNG-PTIY/FAB" userId="298f9918-2c01-41d6-878d-eedb64e1ec4b" providerId="ADAL" clId="{81227F39-4476-42F7-94D8-C5FE39EE9CC2}" dt="2023-09-08T15:05:23.177" v="2546" actId="1076"/>
          <ac:picMkLst>
            <pc:docMk/>
            <pc:sldMk cId="3636987960" sldId="350"/>
            <ac:picMk id="26" creationId="{9C1C7165-F479-5221-0D19-7EF4BD69DCAE}"/>
          </ac:picMkLst>
        </pc:picChg>
        <pc:picChg chg="add mod">
          <ac:chgData name="Singh, Harshdeep SBOBNG-PTIY/FAB" userId="298f9918-2c01-41d6-878d-eedb64e1ec4b" providerId="ADAL" clId="{81227F39-4476-42F7-94D8-C5FE39EE9CC2}" dt="2023-09-08T15:05:59.277" v="2555" actId="14100"/>
          <ac:picMkLst>
            <pc:docMk/>
            <pc:sldMk cId="3636987960" sldId="350"/>
            <ac:picMk id="28" creationId="{45711F98-65AC-9360-2983-0FC2636DF24B}"/>
          </ac:picMkLst>
        </pc:picChg>
      </pc:sldChg>
      <pc:sldChg chg="addSp modSp new mod">
        <pc:chgData name="Singh, Harshdeep SBOBNG-PTIY/FAB" userId="298f9918-2c01-41d6-878d-eedb64e1ec4b" providerId="ADAL" clId="{81227F39-4476-42F7-94D8-C5FE39EE9CC2}" dt="2023-09-08T15:09:16.128" v="2600" actId="14100"/>
        <pc:sldMkLst>
          <pc:docMk/>
          <pc:sldMk cId="2055130890" sldId="351"/>
        </pc:sldMkLst>
        <pc:spChg chg="mod">
          <ac:chgData name="Singh, Harshdeep SBOBNG-PTIY/FAB" userId="298f9918-2c01-41d6-878d-eedb64e1ec4b" providerId="ADAL" clId="{81227F39-4476-42F7-94D8-C5FE39EE9CC2}" dt="2023-09-08T15:07:12.413" v="2580" actId="1076"/>
          <ac:spMkLst>
            <pc:docMk/>
            <pc:sldMk cId="2055130890" sldId="351"/>
            <ac:spMk id="2" creationId="{C2DD0A3D-A284-B7D1-9151-67B6F0A8964A}"/>
          </ac:spMkLst>
        </pc:spChg>
        <pc:spChg chg="mod">
          <ac:chgData name="Singh, Harshdeep SBOBNG-PTIY/FAB" userId="298f9918-2c01-41d6-878d-eedb64e1ec4b" providerId="ADAL" clId="{81227F39-4476-42F7-94D8-C5FE39EE9CC2}" dt="2023-09-08T15:07:19.746" v="2582" actId="14100"/>
          <ac:spMkLst>
            <pc:docMk/>
            <pc:sldMk cId="2055130890" sldId="351"/>
            <ac:spMk id="6" creationId="{28275CF0-C7B2-79E2-90AE-D0400987F7F0}"/>
          </ac:spMkLst>
        </pc:spChg>
        <pc:picChg chg="add mod">
          <ac:chgData name="Singh, Harshdeep SBOBNG-PTIY/FAB" userId="298f9918-2c01-41d6-878d-eedb64e1ec4b" providerId="ADAL" clId="{81227F39-4476-42F7-94D8-C5FE39EE9CC2}" dt="2023-09-08T15:08:31.303" v="2590" actId="1076"/>
          <ac:picMkLst>
            <pc:docMk/>
            <pc:sldMk cId="2055130890" sldId="351"/>
            <ac:picMk id="8" creationId="{1F6DE44C-0CD0-F375-FE7D-874457B1EE1B}"/>
          </ac:picMkLst>
        </pc:picChg>
        <pc:picChg chg="add mod">
          <ac:chgData name="Singh, Harshdeep SBOBNG-PTIY/FAB" userId="298f9918-2c01-41d6-878d-eedb64e1ec4b" providerId="ADAL" clId="{81227F39-4476-42F7-94D8-C5FE39EE9CC2}" dt="2023-09-08T15:09:16.128" v="2600" actId="14100"/>
          <ac:picMkLst>
            <pc:docMk/>
            <pc:sldMk cId="2055130890" sldId="351"/>
            <ac:picMk id="10" creationId="{F185D79C-B12C-6F77-C65F-9053DF8984A6}"/>
          </ac:picMkLst>
        </pc:picChg>
      </pc:sldChg>
      <pc:sldChg chg="modSp new mod">
        <pc:chgData name="Singh, Harshdeep SBOBNG-PTIY/FAB" userId="298f9918-2c01-41d6-878d-eedb64e1ec4b" providerId="ADAL" clId="{81227F39-4476-42F7-94D8-C5FE39EE9CC2}" dt="2023-09-16T07:47:23.185" v="3185" actId="20577"/>
        <pc:sldMkLst>
          <pc:docMk/>
          <pc:sldMk cId="794648307" sldId="352"/>
        </pc:sldMkLst>
        <pc:spChg chg="mod">
          <ac:chgData name="Singh, Harshdeep SBOBNG-PTIY/FAB" userId="298f9918-2c01-41d6-878d-eedb64e1ec4b" providerId="ADAL" clId="{81227F39-4476-42F7-94D8-C5FE39EE9CC2}" dt="2023-09-16T07:47:23.185" v="3185" actId="20577"/>
          <ac:spMkLst>
            <pc:docMk/>
            <pc:sldMk cId="794648307" sldId="352"/>
            <ac:spMk id="2" creationId="{16614D33-5F39-2F22-0072-2DAEFE61AA0D}"/>
          </ac:spMkLst>
        </pc:spChg>
      </pc:sldChg>
      <pc:sldChg chg="addSp modSp new mod">
        <pc:chgData name="Singh, Harshdeep SBOBNG-PTIY/FAB" userId="298f9918-2c01-41d6-878d-eedb64e1ec4b" providerId="ADAL" clId="{81227F39-4476-42F7-94D8-C5FE39EE9CC2}" dt="2023-09-08T15:13:54.724" v="2661" actId="14100"/>
        <pc:sldMkLst>
          <pc:docMk/>
          <pc:sldMk cId="2163294580" sldId="353"/>
        </pc:sldMkLst>
        <pc:spChg chg="mod">
          <ac:chgData name="Singh, Harshdeep SBOBNG-PTIY/FAB" userId="298f9918-2c01-41d6-878d-eedb64e1ec4b" providerId="ADAL" clId="{81227F39-4476-42F7-94D8-C5FE39EE9CC2}" dt="2023-09-08T15:12:33.032" v="2640" actId="1076"/>
          <ac:spMkLst>
            <pc:docMk/>
            <pc:sldMk cId="2163294580" sldId="353"/>
            <ac:spMk id="2" creationId="{4ECECFCC-0AB6-885B-9FBA-B0EA6A2CC68D}"/>
          </ac:spMkLst>
        </pc:spChg>
        <pc:spChg chg="mod">
          <ac:chgData name="Singh, Harshdeep SBOBNG-PTIY/FAB" userId="298f9918-2c01-41d6-878d-eedb64e1ec4b" providerId="ADAL" clId="{81227F39-4476-42F7-94D8-C5FE39EE9CC2}" dt="2023-09-08T15:13:54.724" v="2661" actId="14100"/>
          <ac:spMkLst>
            <pc:docMk/>
            <pc:sldMk cId="2163294580" sldId="353"/>
            <ac:spMk id="6" creationId="{1406E849-6B87-C4DB-EE6E-E7F45527B83F}"/>
          </ac:spMkLst>
        </pc:spChg>
        <pc:picChg chg="add mod">
          <ac:chgData name="Singh, Harshdeep SBOBNG-PTIY/FAB" userId="298f9918-2c01-41d6-878d-eedb64e1ec4b" providerId="ADAL" clId="{81227F39-4476-42F7-94D8-C5FE39EE9CC2}" dt="2023-09-08T15:13:49.805" v="2660" actId="1076"/>
          <ac:picMkLst>
            <pc:docMk/>
            <pc:sldMk cId="2163294580" sldId="353"/>
            <ac:picMk id="8" creationId="{12A43786-C20C-7EAF-318D-DAFFFAFBFD52}"/>
          </ac:picMkLst>
        </pc:picChg>
      </pc:sldChg>
      <pc:sldChg chg="addSp delSp modSp new mod">
        <pc:chgData name="Singh, Harshdeep SBOBNG-PTIY/FAB" userId="298f9918-2c01-41d6-878d-eedb64e1ec4b" providerId="ADAL" clId="{81227F39-4476-42F7-94D8-C5FE39EE9CC2}" dt="2023-09-08T15:19:21.098" v="2704" actId="14100"/>
        <pc:sldMkLst>
          <pc:docMk/>
          <pc:sldMk cId="867210661" sldId="354"/>
        </pc:sldMkLst>
        <pc:spChg chg="mod">
          <ac:chgData name="Singh, Harshdeep SBOBNG-PTIY/FAB" userId="298f9918-2c01-41d6-878d-eedb64e1ec4b" providerId="ADAL" clId="{81227F39-4476-42F7-94D8-C5FE39EE9CC2}" dt="2023-09-08T15:16:34.689" v="2687" actId="1076"/>
          <ac:spMkLst>
            <pc:docMk/>
            <pc:sldMk cId="867210661" sldId="354"/>
            <ac:spMk id="2" creationId="{6CCFA826-BF11-2A7B-FAB6-0D688A9E3372}"/>
          </ac:spMkLst>
        </pc:spChg>
        <pc:spChg chg="del">
          <ac:chgData name="Singh, Harshdeep SBOBNG-PTIY/FAB" userId="298f9918-2c01-41d6-878d-eedb64e1ec4b" providerId="ADAL" clId="{81227F39-4476-42F7-94D8-C5FE39EE9CC2}" dt="2023-09-08T15:17:28.865" v="2688" actId="931"/>
          <ac:spMkLst>
            <pc:docMk/>
            <pc:sldMk cId="867210661" sldId="354"/>
            <ac:spMk id="3" creationId="{847BB39B-05FD-BDA4-1C8E-717D45D89B51}"/>
          </ac:spMkLst>
        </pc:spChg>
        <pc:picChg chg="add mod">
          <ac:chgData name="Singh, Harshdeep SBOBNG-PTIY/FAB" userId="298f9918-2c01-41d6-878d-eedb64e1ec4b" providerId="ADAL" clId="{81227F39-4476-42F7-94D8-C5FE39EE9CC2}" dt="2023-09-08T15:19:10.996" v="2702" actId="14100"/>
          <ac:picMkLst>
            <pc:docMk/>
            <pc:sldMk cId="867210661" sldId="354"/>
            <ac:picMk id="8" creationId="{6101E609-AE3B-6CC8-AD1D-F2DE0F929471}"/>
          </ac:picMkLst>
        </pc:picChg>
        <pc:picChg chg="add mod">
          <ac:chgData name="Singh, Harshdeep SBOBNG-PTIY/FAB" userId="298f9918-2c01-41d6-878d-eedb64e1ec4b" providerId="ADAL" clId="{81227F39-4476-42F7-94D8-C5FE39EE9CC2}" dt="2023-09-08T15:19:21.098" v="2704" actId="14100"/>
          <ac:picMkLst>
            <pc:docMk/>
            <pc:sldMk cId="867210661" sldId="354"/>
            <ac:picMk id="10" creationId="{53B00B8A-7181-1701-9EAB-257EF4487535}"/>
          </ac:picMkLst>
        </pc:picChg>
      </pc:sldChg>
      <pc:sldChg chg="modSp new mod">
        <pc:chgData name="Singh, Harshdeep SBOBNG-PTIY/FAB" userId="298f9918-2c01-41d6-878d-eedb64e1ec4b" providerId="ADAL" clId="{81227F39-4476-42F7-94D8-C5FE39EE9CC2}" dt="2023-09-16T07:47:32.880" v="3191" actId="20577"/>
        <pc:sldMkLst>
          <pc:docMk/>
          <pc:sldMk cId="1214827805" sldId="355"/>
        </pc:sldMkLst>
        <pc:spChg chg="mod">
          <ac:chgData name="Singh, Harshdeep SBOBNG-PTIY/FAB" userId="298f9918-2c01-41d6-878d-eedb64e1ec4b" providerId="ADAL" clId="{81227F39-4476-42F7-94D8-C5FE39EE9CC2}" dt="2023-09-16T07:47:32.880" v="3191" actId="20577"/>
          <ac:spMkLst>
            <pc:docMk/>
            <pc:sldMk cId="1214827805" sldId="355"/>
            <ac:spMk id="2" creationId="{2C9E4320-E342-3F8D-62FD-90578B81F084}"/>
          </ac:spMkLst>
        </pc:spChg>
      </pc:sldChg>
      <pc:sldChg chg="addSp delSp modSp new mod">
        <pc:chgData name="Singh, Harshdeep SBOBNG-PTIY/FAB" userId="298f9918-2c01-41d6-878d-eedb64e1ec4b" providerId="ADAL" clId="{81227F39-4476-42F7-94D8-C5FE39EE9CC2}" dt="2023-09-08T15:24:54.796" v="2792" actId="14100"/>
        <pc:sldMkLst>
          <pc:docMk/>
          <pc:sldMk cId="911537781" sldId="356"/>
        </pc:sldMkLst>
        <pc:spChg chg="mod">
          <ac:chgData name="Singh, Harshdeep SBOBNG-PTIY/FAB" userId="298f9918-2c01-41d6-878d-eedb64e1ec4b" providerId="ADAL" clId="{81227F39-4476-42F7-94D8-C5FE39EE9CC2}" dt="2023-09-08T15:22:23.332" v="2762" actId="1076"/>
          <ac:spMkLst>
            <pc:docMk/>
            <pc:sldMk cId="911537781" sldId="356"/>
            <ac:spMk id="2" creationId="{CBF62A16-3023-3836-5144-86BC6C4437AC}"/>
          </ac:spMkLst>
        </pc:spChg>
        <pc:spChg chg="del">
          <ac:chgData name="Singh, Harshdeep SBOBNG-PTIY/FAB" userId="298f9918-2c01-41d6-878d-eedb64e1ec4b" providerId="ADAL" clId="{81227F39-4476-42F7-94D8-C5FE39EE9CC2}" dt="2023-09-08T15:23:06.394" v="2763" actId="931"/>
          <ac:spMkLst>
            <pc:docMk/>
            <pc:sldMk cId="911537781" sldId="356"/>
            <ac:spMk id="3" creationId="{78855C6E-2000-3FBB-E508-DC628569435D}"/>
          </ac:spMkLst>
        </pc:spChg>
        <pc:picChg chg="add mod">
          <ac:chgData name="Singh, Harshdeep SBOBNG-PTIY/FAB" userId="298f9918-2c01-41d6-878d-eedb64e1ec4b" providerId="ADAL" clId="{81227F39-4476-42F7-94D8-C5FE39EE9CC2}" dt="2023-09-08T15:23:56.614" v="2775" actId="14100"/>
          <ac:picMkLst>
            <pc:docMk/>
            <pc:sldMk cId="911537781" sldId="356"/>
            <ac:picMk id="8" creationId="{0CFCF854-2BE0-0BAD-B61F-CAFF9E1DB005}"/>
          </ac:picMkLst>
        </pc:picChg>
        <pc:picChg chg="add mod">
          <ac:chgData name="Singh, Harshdeep SBOBNG-PTIY/FAB" userId="298f9918-2c01-41d6-878d-eedb64e1ec4b" providerId="ADAL" clId="{81227F39-4476-42F7-94D8-C5FE39EE9CC2}" dt="2023-09-08T15:24:17.588" v="2783" actId="14100"/>
          <ac:picMkLst>
            <pc:docMk/>
            <pc:sldMk cId="911537781" sldId="356"/>
            <ac:picMk id="10" creationId="{A37B6D0D-D9E7-BD14-0683-AFA9CAA19D58}"/>
          </ac:picMkLst>
        </pc:picChg>
        <pc:picChg chg="add mod">
          <ac:chgData name="Singh, Harshdeep SBOBNG-PTIY/FAB" userId="298f9918-2c01-41d6-878d-eedb64e1ec4b" providerId="ADAL" clId="{81227F39-4476-42F7-94D8-C5FE39EE9CC2}" dt="2023-09-08T15:24:54.796" v="2792" actId="14100"/>
          <ac:picMkLst>
            <pc:docMk/>
            <pc:sldMk cId="911537781" sldId="356"/>
            <ac:picMk id="12" creationId="{942F5B5A-415D-F59B-835F-0009B76B8C16}"/>
          </ac:picMkLst>
        </pc:picChg>
      </pc:sldChg>
      <pc:sldChg chg="addSp delSp modSp new mod">
        <pc:chgData name="Singh, Harshdeep SBOBNG-PTIY/FAB" userId="298f9918-2c01-41d6-878d-eedb64e1ec4b" providerId="ADAL" clId="{81227F39-4476-42F7-94D8-C5FE39EE9CC2}" dt="2023-09-08T15:30:09.437" v="2862" actId="20577"/>
        <pc:sldMkLst>
          <pc:docMk/>
          <pc:sldMk cId="1601125870" sldId="357"/>
        </pc:sldMkLst>
        <pc:spChg chg="mod">
          <ac:chgData name="Singh, Harshdeep SBOBNG-PTIY/FAB" userId="298f9918-2c01-41d6-878d-eedb64e1ec4b" providerId="ADAL" clId="{81227F39-4476-42F7-94D8-C5FE39EE9CC2}" dt="2023-09-08T15:30:09.437" v="2862" actId="20577"/>
          <ac:spMkLst>
            <pc:docMk/>
            <pc:sldMk cId="1601125870" sldId="357"/>
            <ac:spMk id="2" creationId="{B8A18070-ECD5-E94B-23E3-668450E0779B}"/>
          </ac:spMkLst>
        </pc:spChg>
        <pc:spChg chg="del">
          <ac:chgData name="Singh, Harshdeep SBOBNG-PTIY/FAB" userId="298f9918-2c01-41d6-878d-eedb64e1ec4b" providerId="ADAL" clId="{81227F39-4476-42F7-94D8-C5FE39EE9CC2}" dt="2023-09-08T15:28:25.815" v="2840" actId="931"/>
          <ac:spMkLst>
            <pc:docMk/>
            <pc:sldMk cId="1601125870" sldId="357"/>
            <ac:spMk id="3" creationId="{76F0F572-0E10-1D10-D47C-3D67F975CA84}"/>
          </ac:spMkLst>
        </pc:spChg>
        <pc:picChg chg="add mod">
          <ac:chgData name="Singh, Harshdeep SBOBNG-PTIY/FAB" userId="298f9918-2c01-41d6-878d-eedb64e1ec4b" providerId="ADAL" clId="{81227F39-4476-42F7-94D8-C5FE39EE9CC2}" dt="2023-09-08T15:28:41.868" v="2847" actId="14100"/>
          <ac:picMkLst>
            <pc:docMk/>
            <pc:sldMk cId="1601125870" sldId="357"/>
            <ac:picMk id="8" creationId="{E2C03614-3026-9590-FBF7-0AAB44D8E3C3}"/>
          </ac:picMkLst>
        </pc:picChg>
        <pc:picChg chg="add mod">
          <ac:chgData name="Singh, Harshdeep SBOBNG-PTIY/FAB" userId="298f9918-2c01-41d6-878d-eedb64e1ec4b" providerId="ADAL" clId="{81227F39-4476-42F7-94D8-C5FE39EE9CC2}" dt="2023-09-08T15:29:54.691" v="2861" actId="14100"/>
          <ac:picMkLst>
            <pc:docMk/>
            <pc:sldMk cId="1601125870" sldId="357"/>
            <ac:picMk id="10" creationId="{95DE1024-8267-AAD5-43F0-296D21F5D84D}"/>
          </ac:picMkLst>
        </pc:picChg>
      </pc:sldChg>
      <pc:sldChg chg="modSp new mod">
        <pc:chgData name="Singh, Harshdeep SBOBNG-PTIY/FAB" userId="298f9918-2c01-41d6-878d-eedb64e1ec4b" providerId="ADAL" clId="{81227F39-4476-42F7-94D8-C5FE39EE9CC2}" dt="2023-09-16T07:47:42.379" v="3197" actId="20577"/>
        <pc:sldMkLst>
          <pc:docMk/>
          <pc:sldMk cId="1012712339" sldId="358"/>
        </pc:sldMkLst>
        <pc:spChg chg="mod">
          <ac:chgData name="Singh, Harshdeep SBOBNG-PTIY/FAB" userId="298f9918-2c01-41d6-878d-eedb64e1ec4b" providerId="ADAL" clId="{81227F39-4476-42F7-94D8-C5FE39EE9CC2}" dt="2023-09-16T07:47:42.379" v="3197" actId="20577"/>
          <ac:spMkLst>
            <pc:docMk/>
            <pc:sldMk cId="1012712339" sldId="358"/>
            <ac:spMk id="2" creationId="{7FD87C09-7C5F-8922-0680-EAB3684C2B28}"/>
          </ac:spMkLst>
        </pc:spChg>
      </pc:sldChg>
      <pc:sldChg chg="addSp delSp modSp new mod">
        <pc:chgData name="Singh, Harshdeep SBOBNG-PTIY/FAB" userId="298f9918-2c01-41d6-878d-eedb64e1ec4b" providerId="ADAL" clId="{81227F39-4476-42F7-94D8-C5FE39EE9CC2}" dt="2023-09-08T15:56:25.007" v="2974" actId="14100"/>
        <pc:sldMkLst>
          <pc:docMk/>
          <pc:sldMk cId="3706021973" sldId="359"/>
        </pc:sldMkLst>
        <pc:spChg chg="mod">
          <ac:chgData name="Singh, Harshdeep SBOBNG-PTIY/FAB" userId="298f9918-2c01-41d6-878d-eedb64e1ec4b" providerId="ADAL" clId="{81227F39-4476-42F7-94D8-C5FE39EE9CC2}" dt="2023-09-08T15:32:55.353" v="2937" actId="1076"/>
          <ac:spMkLst>
            <pc:docMk/>
            <pc:sldMk cId="3706021973" sldId="359"/>
            <ac:spMk id="2" creationId="{3C2DB6EA-6B5A-6C77-8254-C6216D924D1F}"/>
          </ac:spMkLst>
        </pc:spChg>
        <pc:spChg chg="del">
          <ac:chgData name="Singh, Harshdeep SBOBNG-PTIY/FAB" userId="298f9918-2c01-41d6-878d-eedb64e1ec4b" providerId="ADAL" clId="{81227F39-4476-42F7-94D8-C5FE39EE9CC2}" dt="2023-09-08T15:33:10.136" v="2938" actId="931"/>
          <ac:spMkLst>
            <pc:docMk/>
            <pc:sldMk cId="3706021973" sldId="359"/>
            <ac:spMk id="3" creationId="{A791859B-FFE6-8EF2-950B-E1A92EE4E126}"/>
          </ac:spMkLst>
        </pc:spChg>
        <pc:picChg chg="add mod">
          <ac:chgData name="Singh, Harshdeep SBOBNG-PTIY/FAB" userId="298f9918-2c01-41d6-878d-eedb64e1ec4b" providerId="ADAL" clId="{81227F39-4476-42F7-94D8-C5FE39EE9CC2}" dt="2023-09-08T15:55:49.776" v="2966" actId="14100"/>
          <ac:picMkLst>
            <pc:docMk/>
            <pc:sldMk cId="3706021973" sldId="359"/>
            <ac:picMk id="8" creationId="{B4D1842A-8695-F736-6026-1718D990BE74}"/>
          </ac:picMkLst>
        </pc:picChg>
        <pc:picChg chg="add mod">
          <ac:chgData name="Singh, Harshdeep SBOBNG-PTIY/FAB" userId="298f9918-2c01-41d6-878d-eedb64e1ec4b" providerId="ADAL" clId="{81227F39-4476-42F7-94D8-C5FE39EE9CC2}" dt="2023-09-08T15:56:11.351" v="2970" actId="14100"/>
          <ac:picMkLst>
            <pc:docMk/>
            <pc:sldMk cId="3706021973" sldId="359"/>
            <ac:picMk id="10" creationId="{D6A8D984-7AA7-2FC7-BE8B-0A688BCD076B}"/>
          </ac:picMkLst>
        </pc:picChg>
        <pc:picChg chg="add mod">
          <ac:chgData name="Singh, Harshdeep SBOBNG-PTIY/FAB" userId="298f9918-2c01-41d6-878d-eedb64e1ec4b" providerId="ADAL" clId="{81227F39-4476-42F7-94D8-C5FE39EE9CC2}" dt="2023-09-08T15:56:25.007" v="2974" actId="14100"/>
          <ac:picMkLst>
            <pc:docMk/>
            <pc:sldMk cId="3706021973" sldId="359"/>
            <ac:picMk id="12" creationId="{6161BFEF-DF3D-CA30-A2C8-5ECE603C5CC4}"/>
          </ac:picMkLst>
        </pc:picChg>
      </pc:sldChg>
      <pc:sldChg chg="addSp delSp modSp new mod">
        <pc:chgData name="Singh, Harshdeep SBOBNG-PTIY/FAB" userId="298f9918-2c01-41d6-878d-eedb64e1ec4b" providerId="ADAL" clId="{81227F39-4476-42F7-94D8-C5FE39EE9CC2}" dt="2023-09-08T16:03:08.285" v="3010" actId="14100"/>
        <pc:sldMkLst>
          <pc:docMk/>
          <pc:sldMk cId="713638534" sldId="360"/>
        </pc:sldMkLst>
        <pc:spChg chg="mod">
          <ac:chgData name="Singh, Harshdeep SBOBNG-PTIY/FAB" userId="298f9918-2c01-41d6-878d-eedb64e1ec4b" providerId="ADAL" clId="{81227F39-4476-42F7-94D8-C5FE39EE9CC2}" dt="2023-09-08T15:58:11.402" v="2994" actId="122"/>
          <ac:spMkLst>
            <pc:docMk/>
            <pc:sldMk cId="713638534" sldId="360"/>
            <ac:spMk id="2" creationId="{E127BC7B-52E6-CB5E-9BF8-8A84EB749DC1}"/>
          </ac:spMkLst>
        </pc:spChg>
        <pc:spChg chg="del">
          <ac:chgData name="Singh, Harshdeep SBOBNG-PTIY/FAB" userId="298f9918-2c01-41d6-878d-eedb64e1ec4b" providerId="ADAL" clId="{81227F39-4476-42F7-94D8-C5FE39EE9CC2}" dt="2023-09-08T16:00:00.162" v="2995" actId="931"/>
          <ac:spMkLst>
            <pc:docMk/>
            <pc:sldMk cId="713638534" sldId="360"/>
            <ac:spMk id="3" creationId="{B6384830-BF55-4DFE-3194-9562A4276EEC}"/>
          </ac:spMkLst>
        </pc:spChg>
        <pc:picChg chg="add mod">
          <ac:chgData name="Singh, Harshdeep SBOBNG-PTIY/FAB" userId="298f9918-2c01-41d6-878d-eedb64e1ec4b" providerId="ADAL" clId="{81227F39-4476-42F7-94D8-C5FE39EE9CC2}" dt="2023-09-08T16:02:54.169" v="3006" actId="14100"/>
          <ac:picMkLst>
            <pc:docMk/>
            <pc:sldMk cId="713638534" sldId="360"/>
            <ac:picMk id="8" creationId="{8F7AA368-A75C-9BF6-FA8B-5DDDCE4A20F1}"/>
          </ac:picMkLst>
        </pc:picChg>
        <pc:picChg chg="add mod">
          <ac:chgData name="Singh, Harshdeep SBOBNG-PTIY/FAB" userId="298f9918-2c01-41d6-878d-eedb64e1ec4b" providerId="ADAL" clId="{81227F39-4476-42F7-94D8-C5FE39EE9CC2}" dt="2023-09-08T16:03:08.285" v="3010" actId="14100"/>
          <ac:picMkLst>
            <pc:docMk/>
            <pc:sldMk cId="713638534" sldId="360"/>
            <ac:picMk id="10" creationId="{3A106496-F6B9-B10F-5A34-D1255291A1F7}"/>
          </ac:picMkLst>
        </pc:picChg>
      </pc:sldChg>
      <pc:sldChg chg="modSp new mod">
        <pc:chgData name="Singh, Harshdeep SBOBNG-PTIY/FAB" userId="298f9918-2c01-41d6-878d-eedb64e1ec4b" providerId="ADAL" clId="{81227F39-4476-42F7-94D8-C5FE39EE9CC2}" dt="2023-09-16T07:47:51.017" v="3203" actId="20577"/>
        <pc:sldMkLst>
          <pc:docMk/>
          <pc:sldMk cId="3289949120" sldId="361"/>
        </pc:sldMkLst>
        <pc:spChg chg="mod">
          <ac:chgData name="Singh, Harshdeep SBOBNG-PTIY/FAB" userId="298f9918-2c01-41d6-878d-eedb64e1ec4b" providerId="ADAL" clId="{81227F39-4476-42F7-94D8-C5FE39EE9CC2}" dt="2023-09-16T07:47:51.017" v="3203" actId="20577"/>
          <ac:spMkLst>
            <pc:docMk/>
            <pc:sldMk cId="3289949120" sldId="361"/>
            <ac:spMk id="2" creationId="{FBD69646-1D44-2E48-B589-F78EAE741DC4}"/>
          </ac:spMkLst>
        </pc:spChg>
      </pc:sldChg>
      <pc:sldChg chg="modSp new del mod">
        <pc:chgData name="Singh, Harshdeep SBOBNG-PTIY/FAB" userId="298f9918-2c01-41d6-878d-eedb64e1ec4b" providerId="ADAL" clId="{81227F39-4476-42F7-94D8-C5FE39EE9CC2}" dt="2023-09-08T16:03:48.845" v="3056" actId="2696"/>
        <pc:sldMkLst>
          <pc:docMk/>
          <pc:sldMk cId="4157897419" sldId="361"/>
        </pc:sldMkLst>
        <pc:spChg chg="mod">
          <ac:chgData name="Singh, Harshdeep SBOBNG-PTIY/FAB" userId="298f9918-2c01-41d6-878d-eedb64e1ec4b" providerId="ADAL" clId="{81227F39-4476-42F7-94D8-C5FE39EE9CC2}" dt="2023-09-08T16:03:39.772" v="3055" actId="20577"/>
          <ac:spMkLst>
            <pc:docMk/>
            <pc:sldMk cId="4157897419" sldId="361"/>
            <ac:spMk id="2" creationId="{FB450A17-AFFB-323D-9969-975C0E764E58}"/>
          </ac:spMkLst>
        </pc:spChg>
      </pc:sldChg>
      <pc:sldChg chg="addSp modSp new mod">
        <pc:chgData name="Singh, Harshdeep SBOBNG-PTIY/FAB" userId="298f9918-2c01-41d6-878d-eedb64e1ec4b" providerId="ADAL" clId="{81227F39-4476-42F7-94D8-C5FE39EE9CC2}" dt="2023-09-08T16:06:11.302" v="3109" actId="14100"/>
        <pc:sldMkLst>
          <pc:docMk/>
          <pc:sldMk cId="1850650995" sldId="362"/>
        </pc:sldMkLst>
        <pc:spChg chg="mod">
          <ac:chgData name="Singh, Harshdeep SBOBNG-PTIY/FAB" userId="298f9918-2c01-41d6-878d-eedb64e1ec4b" providerId="ADAL" clId="{81227F39-4476-42F7-94D8-C5FE39EE9CC2}" dt="2023-09-08T16:04:40.950" v="3102" actId="1076"/>
          <ac:spMkLst>
            <pc:docMk/>
            <pc:sldMk cId="1850650995" sldId="362"/>
            <ac:spMk id="2" creationId="{C6BC0764-C66E-52BE-6A04-C8CCF8FBB02D}"/>
          </ac:spMkLst>
        </pc:spChg>
        <pc:picChg chg="add mod">
          <ac:chgData name="Singh, Harshdeep SBOBNG-PTIY/FAB" userId="298f9918-2c01-41d6-878d-eedb64e1ec4b" providerId="ADAL" clId="{81227F39-4476-42F7-94D8-C5FE39EE9CC2}" dt="2023-09-08T16:06:11.302" v="3109" actId="14100"/>
          <ac:picMkLst>
            <pc:docMk/>
            <pc:sldMk cId="1850650995" sldId="362"/>
            <ac:picMk id="8" creationId="{57D3C551-D416-3EEC-87CC-579A738908D6}"/>
          </ac:picMkLst>
        </pc:picChg>
      </pc:sldChg>
      <pc:sldChg chg="addSp modSp new mod">
        <pc:chgData name="Singh, Harshdeep SBOBNG-PTIY/FAB" userId="298f9918-2c01-41d6-878d-eedb64e1ec4b" providerId="ADAL" clId="{81227F39-4476-42F7-94D8-C5FE39EE9CC2}" dt="2023-09-08T16:08:38.828" v="3152" actId="122"/>
        <pc:sldMkLst>
          <pc:docMk/>
          <pc:sldMk cId="3401598486" sldId="363"/>
        </pc:sldMkLst>
        <pc:spChg chg="mod">
          <ac:chgData name="Singh, Harshdeep SBOBNG-PTIY/FAB" userId="298f9918-2c01-41d6-878d-eedb64e1ec4b" providerId="ADAL" clId="{81227F39-4476-42F7-94D8-C5FE39EE9CC2}" dt="2023-09-08T16:08:38.828" v="3152" actId="122"/>
          <ac:spMkLst>
            <pc:docMk/>
            <pc:sldMk cId="3401598486" sldId="363"/>
            <ac:spMk id="2" creationId="{434A0B2C-5F66-8D16-1905-48C49697BF7B}"/>
          </ac:spMkLst>
        </pc:spChg>
        <pc:picChg chg="add mod">
          <ac:chgData name="Singh, Harshdeep SBOBNG-PTIY/FAB" userId="298f9918-2c01-41d6-878d-eedb64e1ec4b" providerId="ADAL" clId="{81227F39-4476-42F7-94D8-C5FE39EE9CC2}" dt="2023-09-08T16:08:35.247" v="3151" actId="14100"/>
          <ac:picMkLst>
            <pc:docMk/>
            <pc:sldMk cId="3401598486" sldId="363"/>
            <ac:picMk id="8" creationId="{3BCC28F9-A514-689D-3335-5D918765826F}"/>
          </ac:picMkLst>
        </pc:picChg>
      </pc:sldChg>
      <pc:sldChg chg="modSp new mod">
        <pc:chgData name="Singh, Harshdeep SBOBNG-PTIY/FAB" userId="298f9918-2c01-41d6-878d-eedb64e1ec4b" providerId="ADAL" clId="{81227F39-4476-42F7-94D8-C5FE39EE9CC2}" dt="2023-09-16T07:48:04.206" v="3219" actId="122"/>
        <pc:sldMkLst>
          <pc:docMk/>
          <pc:sldMk cId="907538237" sldId="364"/>
        </pc:sldMkLst>
        <pc:spChg chg="mod">
          <ac:chgData name="Singh, Harshdeep SBOBNG-PTIY/FAB" userId="298f9918-2c01-41d6-878d-eedb64e1ec4b" providerId="ADAL" clId="{81227F39-4476-42F7-94D8-C5FE39EE9CC2}" dt="2023-09-16T07:48:04.206" v="3219" actId="122"/>
          <ac:spMkLst>
            <pc:docMk/>
            <pc:sldMk cId="907538237" sldId="364"/>
            <ac:spMk id="2" creationId="{2D2CC665-CC6A-6921-C275-CB3AEC447935}"/>
          </ac:spMkLst>
        </pc:spChg>
      </pc:sldChg>
      <pc:sldChg chg="addSp delSp modSp new mod">
        <pc:chgData name="Singh, Harshdeep SBOBNG-PTIY/FAB" userId="298f9918-2c01-41d6-878d-eedb64e1ec4b" providerId="ADAL" clId="{81227F39-4476-42F7-94D8-C5FE39EE9CC2}" dt="2023-09-16T07:51:21.525" v="3234" actId="1076"/>
        <pc:sldMkLst>
          <pc:docMk/>
          <pc:sldMk cId="2853508571" sldId="365"/>
        </pc:sldMkLst>
        <pc:spChg chg="del mod">
          <ac:chgData name="Singh, Harshdeep SBOBNG-PTIY/FAB" userId="298f9918-2c01-41d6-878d-eedb64e1ec4b" providerId="ADAL" clId="{81227F39-4476-42F7-94D8-C5FE39EE9CC2}" dt="2023-09-16T07:50:20.238" v="3224" actId="21"/>
          <ac:spMkLst>
            <pc:docMk/>
            <pc:sldMk cId="2853508571" sldId="365"/>
            <ac:spMk id="2" creationId="{6BEE127B-9889-64C0-8F29-73592F98CECB}"/>
          </ac:spMkLst>
        </pc:spChg>
        <pc:spChg chg="add del mod">
          <ac:chgData name="Singh, Harshdeep SBOBNG-PTIY/FAB" userId="298f9918-2c01-41d6-878d-eedb64e1ec4b" providerId="ADAL" clId="{81227F39-4476-42F7-94D8-C5FE39EE9CC2}" dt="2023-09-16T07:51:21.525" v="3234" actId="1076"/>
          <ac:spMkLst>
            <pc:docMk/>
            <pc:sldMk cId="2853508571" sldId="365"/>
            <ac:spMk id="6" creationId="{2F63D40F-E5CE-4844-D795-DCF2C29AD4DA}"/>
          </ac:spMkLst>
        </pc:spChg>
        <pc:spChg chg="add del mod">
          <ac:chgData name="Singh, Harshdeep SBOBNG-PTIY/FAB" userId="298f9918-2c01-41d6-878d-eedb64e1ec4b" providerId="ADAL" clId="{81227F39-4476-42F7-94D8-C5FE39EE9CC2}" dt="2023-09-16T07:50:39.092" v="3229"/>
          <ac:spMkLst>
            <pc:docMk/>
            <pc:sldMk cId="2853508571" sldId="365"/>
            <ac:spMk id="7" creationId="{07F4C67F-B2B2-2C15-33F2-2D05753FF205}"/>
          </ac:spMkLst>
        </pc:spChg>
      </pc:sldChg>
      <pc:sldChg chg="addSp delSp modSp new mod">
        <pc:chgData name="Singh, Harshdeep SBOBNG-PTIY/FAB" userId="298f9918-2c01-41d6-878d-eedb64e1ec4b" providerId="ADAL" clId="{81227F39-4476-42F7-94D8-C5FE39EE9CC2}" dt="2023-09-16T07:58:39.420" v="3302" actId="14100"/>
        <pc:sldMkLst>
          <pc:docMk/>
          <pc:sldMk cId="3909116785" sldId="366"/>
        </pc:sldMkLst>
        <pc:spChg chg="mod">
          <ac:chgData name="Singh, Harshdeep SBOBNG-PTIY/FAB" userId="298f9918-2c01-41d6-878d-eedb64e1ec4b" providerId="ADAL" clId="{81227F39-4476-42F7-94D8-C5FE39EE9CC2}" dt="2023-09-16T07:52:33.954" v="3263" actId="14100"/>
          <ac:spMkLst>
            <pc:docMk/>
            <pc:sldMk cId="3909116785" sldId="366"/>
            <ac:spMk id="2" creationId="{4ABF3225-6315-E641-2F58-B23AD03FCF13}"/>
          </ac:spMkLst>
        </pc:spChg>
        <pc:spChg chg="del mod">
          <ac:chgData name="Singh, Harshdeep SBOBNG-PTIY/FAB" userId="298f9918-2c01-41d6-878d-eedb64e1ec4b" providerId="ADAL" clId="{81227F39-4476-42F7-94D8-C5FE39EE9CC2}" dt="2023-09-16T07:54:07.983" v="3265" actId="931"/>
          <ac:spMkLst>
            <pc:docMk/>
            <pc:sldMk cId="3909116785" sldId="366"/>
            <ac:spMk id="3" creationId="{3C9B5280-8DE7-1D28-C7A1-0529F6274590}"/>
          </ac:spMkLst>
        </pc:spChg>
        <pc:picChg chg="add mod">
          <ac:chgData name="Singh, Harshdeep SBOBNG-PTIY/FAB" userId="298f9918-2c01-41d6-878d-eedb64e1ec4b" providerId="ADAL" clId="{81227F39-4476-42F7-94D8-C5FE39EE9CC2}" dt="2023-09-16T07:56:51.112" v="3288" actId="14100"/>
          <ac:picMkLst>
            <pc:docMk/>
            <pc:sldMk cId="3909116785" sldId="366"/>
            <ac:picMk id="8" creationId="{9E942A51-06C3-B3B2-0069-AD8EDB25337C}"/>
          </ac:picMkLst>
        </pc:picChg>
        <pc:picChg chg="add mod">
          <ac:chgData name="Singh, Harshdeep SBOBNG-PTIY/FAB" userId="298f9918-2c01-41d6-878d-eedb64e1ec4b" providerId="ADAL" clId="{81227F39-4476-42F7-94D8-C5FE39EE9CC2}" dt="2023-09-16T07:57:22.675" v="3293" actId="14100"/>
          <ac:picMkLst>
            <pc:docMk/>
            <pc:sldMk cId="3909116785" sldId="366"/>
            <ac:picMk id="10" creationId="{4C5E716F-5DBE-B787-AB78-03FC93B23954}"/>
          </ac:picMkLst>
        </pc:picChg>
        <pc:picChg chg="add mod">
          <ac:chgData name="Singh, Harshdeep SBOBNG-PTIY/FAB" userId="298f9918-2c01-41d6-878d-eedb64e1ec4b" providerId="ADAL" clId="{81227F39-4476-42F7-94D8-C5FE39EE9CC2}" dt="2023-09-16T07:58:39.420" v="3302" actId="14100"/>
          <ac:picMkLst>
            <pc:docMk/>
            <pc:sldMk cId="3909116785" sldId="366"/>
            <ac:picMk id="12" creationId="{7784155A-C29F-55EF-1AB7-F48BA5EF207B}"/>
          </ac:picMkLst>
        </pc:picChg>
        <pc:picChg chg="add mod">
          <ac:chgData name="Singh, Harshdeep SBOBNG-PTIY/FAB" userId="298f9918-2c01-41d6-878d-eedb64e1ec4b" providerId="ADAL" clId="{81227F39-4476-42F7-94D8-C5FE39EE9CC2}" dt="2023-09-16T07:58:35.162" v="3301" actId="14100"/>
          <ac:picMkLst>
            <pc:docMk/>
            <pc:sldMk cId="3909116785" sldId="366"/>
            <ac:picMk id="14" creationId="{98CDDF5B-B842-2B3F-27EF-1FE35A5EB226}"/>
          </ac:picMkLst>
        </pc:picChg>
      </pc:sldChg>
      <pc:sldChg chg="modSp new mod">
        <pc:chgData name="Singh, Harshdeep SBOBNG-PTIY/FAB" userId="298f9918-2c01-41d6-878d-eedb64e1ec4b" providerId="ADAL" clId="{81227F39-4476-42F7-94D8-C5FE39EE9CC2}" dt="2023-09-16T08:00:59.301" v="3325" actId="122"/>
        <pc:sldMkLst>
          <pc:docMk/>
          <pc:sldMk cId="115137166" sldId="367"/>
        </pc:sldMkLst>
        <pc:spChg chg="mod">
          <ac:chgData name="Singh, Harshdeep SBOBNG-PTIY/FAB" userId="298f9918-2c01-41d6-878d-eedb64e1ec4b" providerId="ADAL" clId="{81227F39-4476-42F7-94D8-C5FE39EE9CC2}" dt="2023-09-16T08:00:59.301" v="3325" actId="122"/>
          <ac:spMkLst>
            <pc:docMk/>
            <pc:sldMk cId="115137166" sldId="367"/>
            <ac:spMk id="2" creationId="{D3D9DEF3-348B-96F7-581F-544A50993005}"/>
          </ac:spMkLst>
        </pc:spChg>
      </pc:sldChg>
      <pc:sldChg chg="delSp modSp new mod">
        <pc:chgData name="Singh, Harshdeep SBOBNG-PTIY/FAB" userId="298f9918-2c01-41d6-878d-eedb64e1ec4b" providerId="ADAL" clId="{81227F39-4476-42F7-94D8-C5FE39EE9CC2}" dt="2023-09-16T08:02:50.724" v="3338" actId="2710"/>
        <pc:sldMkLst>
          <pc:docMk/>
          <pc:sldMk cId="3854833901" sldId="368"/>
        </pc:sldMkLst>
        <pc:spChg chg="del mod">
          <ac:chgData name="Singh, Harshdeep SBOBNG-PTIY/FAB" userId="298f9918-2c01-41d6-878d-eedb64e1ec4b" providerId="ADAL" clId="{81227F39-4476-42F7-94D8-C5FE39EE9CC2}" dt="2023-09-16T08:02:04.034" v="3330" actId="21"/>
          <ac:spMkLst>
            <pc:docMk/>
            <pc:sldMk cId="3854833901" sldId="368"/>
            <ac:spMk id="2" creationId="{55D5ABE1-CE4A-1005-9048-B5C5A773FE41}"/>
          </ac:spMkLst>
        </pc:spChg>
        <pc:spChg chg="mod">
          <ac:chgData name="Singh, Harshdeep SBOBNG-PTIY/FAB" userId="298f9918-2c01-41d6-878d-eedb64e1ec4b" providerId="ADAL" clId="{81227F39-4476-42F7-94D8-C5FE39EE9CC2}" dt="2023-09-16T08:02:50.724" v="3338" actId="2710"/>
          <ac:spMkLst>
            <pc:docMk/>
            <pc:sldMk cId="3854833901" sldId="368"/>
            <ac:spMk id="6" creationId="{A829E00F-076E-2DB1-F441-648066E14041}"/>
          </ac:spMkLst>
        </pc:spChg>
      </pc:sldChg>
      <pc:sldChg chg="addSp delSp modSp new mod">
        <pc:chgData name="Singh, Harshdeep SBOBNG-PTIY/FAB" userId="298f9918-2c01-41d6-878d-eedb64e1ec4b" providerId="ADAL" clId="{81227F39-4476-42F7-94D8-C5FE39EE9CC2}" dt="2023-09-16T08:07:38.142" v="3401" actId="14100"/>
        <pc:sldMkLst>
          <pc:docMk/>
          <pc:sldMk cId="4259729704" sldId="369"/>
        </pc:sldMkLst>
        <pc:spChg chg="mod">
          <ac:chgData name="Singh, Harshdeep SBOBNG-PTIY/FAB" userId="298f9918-2c01-41d6-878d-eedb64e1ec4b" providerId="ADAL" clId="{81227F39-4476-42F7-94D8-C5FE39EE9CC2}" dt="2023-09-16T08:04:24.063" v="3366" actId="14100"/>
          <ac:spMkLst>
            <pc:docMk/>
            <pc:sldMk cId="4259729704" sldId="369"/>
            <ac:spMk id="2" creationId="{B31D2B19-76CE-E892-0509-4CF5C75086B2}"/>
          </ac:spMkLst>
        </pc:spChg>
        <pc:spChg chg="del mod">
          <ac:chgData name="Singh, Harshdeep SBOBNG-PTIY/FAB" userId="298f9918-2c01-41d6-878d-eedb64e1ec4b" providerId="ADAL" clId="{81227F39-4476-42F7-94D8-C5FE39EE9CC2}" dt="2023-09-16T08:04:37.504" v="3368" actId="931"/>
          <ac:spMkLst>
            <pc:docMk/>
            <pc:sldMk cId="4259729704" sldId="369"/>
            <ac:spMk id="3" creationId="{06947DBF-8BB9-6911-F6D8-F429CE9911F8}"/>
          </ac:spMkLst>
        </pc:spChg>
        <pc:picChg chg="add mod">
          <ac:chgData name="Singh, Harshdeep SBOBNG-PTIY/FAB" userId="298f9918-2c01-41d6-878d-eedb64e1ec4b" providerId="ADAL" clId="{81227F39-4476-42F7-94D8-C5FE39EE9CC2}" dt="2023-09-16T08:06:37.885" v="3389" actId="14100"/>
          <ac:picMkLst>
            <pc:docMk/>
            <pc:sldMk cId="4259729704" sldId="369"/>
            <ac:picMk id="8" creationId="{113A3BE2-927B-B304-5BD9-A2195DE978DD}"/>
          </ac:picMkLst>
        </pc:picChg>
        <pc:picChg chg="add mod">
          <ac:chgData name="Singh, Harshdeep SBOBNG-PTIY/FAB" userId="298f9918-2c01-41d6-878d-eedb64e1ec4b" providerId="ADAL" clId="{81227F39-4476-42F7-94D8-C5FE39EE9CC2}" dt="2023-09-16T08:06:50.159" v="3391" actId="14100"/>
          <ac:picMkLst>
            <pc:docMk/>
            <pc:sldMk cId="4259729704" sldId="369"/>
            <ac:picMk id="10" creationId="{97671BF6-BA2B-695C-4DE7-1D378E930FC4}"/>
          </ac:picMkLst>
        </pc:picChg>
        <pc:picChg chg="add mod">
          <ac:chgData name="Singh, Harshdeep SBOBNG-PTIY/FAB" userId="298f9918-2c01-41d6-878d-eedb64e1ec4b" providerId="ADAL" clId="{81227F39-4476-42F7-94D8-C5FE39EE9CC2}" dt="2023-09-16T08:07:04.775" v="3396" actId="14100"/>
          <ac:picMkLst>
            <pc:docMk/>
            <pc:sldMk cId="4259729704" sldId="369"/>
            <ac:picMk id="12" creationId="{6FBBB8EE-5BAF-4F46-B0F3-F9BA99924B96}"/>
          </ac:picMkLst>
        </pc:picChg>
        <pc:picChg chg="add mod">
          <ac:chgData name="Singh, Harshdeep SBOBNG-PTIY/FAB" userId="298f9918-2c01-41d6-878d-eedb64e1ec4b" providerId="ADAL" clId="{81227F39-4476-42F7-94D8-C5FE39EE9CC2}" dt="2023-09-16T08:07:38.142" v="3401" actId="14100"/>
          <ac:picMkLst>
            <pc:docMk/>
            <pc:sldMk cId="4259729704" sldId="369"/>
            <ac:picMk id="14" creationId="{B2BD3D23-579C-82BE-9838-F478ECEB8043}"/>
          </ac:picMkLst>
        </pc:picChg>
      </pc:sldChg>
      <pc:sldChg chg="modSp new mod">
        <pc:chgData name="Singh, Harshdeep SBOBNG-PTIY/FAB" userId="298f9918-2c01-41d6-878d-eedb64e1ec4b" providerId="ADAL" clId="{81227F39-4476-42F7-94D8-C5FE39EE9CC2}" dt="2023-09-16T08:08:25.105" v="3431" actId="122"/>
        <pc:sldMkLst>
          <pc:docMk/>
          <pc:sldMk cId="4028022155" sldId="370"/>
        </pc:sldMkLst>
        <pc:spChg chg="mod">
          <ac:chgData name="Singh, Harshdeep SBOBNG-PTIY/FAB" userId="298f9918-2c01-41d6-878d-eedb64e1ec4b" providerId="ADAL" clId="{81227F39-4476-42F7-94D8-C5FE39EE9CC2}" dt="2023-09-16T08:08:25.105" v="3431" actId="122"/>
          <ac:spMkLst>
            <pc:docMk/>
            <pc:sldMk cId="4028022155" sldId="370"/>
            <ac:spMk id="2" creationId="{17CF297D-C666-7FEF-F51F-339A3A5FEC3D}"/>
          </ac:spMkLst>
        </pc:spChg>
      </pc:sldChg>
      <pc:sldChg chg="delSp modSp new mod">
        <pc:chgData name="Singh, Harshdeep SBOBNG-PTIY/FAB" userId="298f9918-2c01-41d6-878d-eedb64e1ec4b" providerId="ADAL" clId="{81227F39-4476-42F7-94D8-C5FE39EE9CC2}" dt="2023-09-16T08:11:04.214" v="3439" actId="255"/>
        <pc:sldMkLst>
          <pc:docMk/>
          <pc:sldMk cId="2525923874" sldId="371"/>
        </pc:sldMkLst>
        <pc:spChg chg="del mod">
          <ac:chgData name="Singh, Harshdeep SBOBNG-PTIY/FAB" userId="298f9918-2c01-41d6-878d-eedb64e1ec4b" providerId="ADAL" clId="{81227F39-4476-42F7-94D8-C5FE39EE9CC2}" dt="2023-09-16T08:10:24.507" v="3436" actId="21"/>
          <ac:spMkLst>
            <pc:docMk/>
            <pc:sldMk cId="2525923874" sldId="371"/>
            <ac:spMk id="2" creationId="{A2253E12-1CB5-07D8-8127-DF066AD8D075}"/>
          </ac:spMkLst>
        </pc:spChg>
        <pc:spChg chg="mod">
          <ac:chgData name="Singh, Harshdeep SBOBNG-PTIY/FAB" userId="298f9918-2c01-41d6-878d-eedb64e1ec4b" providerId="ADAL" clId="{81227F39-4476-42F7-94D8-C5FE39EE9CC2}" dt="2023-09-16T08:11:04.214" v="3439" actId="255"/>
          <ac:spMkLst>
            <pc:docMk/>
            <pc:sldMk cId="2525923874" sldId="371"/>
            <ac:spMk id="6" creationId="{E99B0261-4F44-1209-5484-2007D6E9F52C}"/>
          </ac:spMkLst>
        </pc:spChg>
      </pc:sldChg>
      <pc:sldChg chg="addSp delSp modSp new mod">
        <pc:chgData name="Singh, Harshdeep SBOBNG-PTIY/FAB" userId="298f9918-2c01-41d6-878d-eedb64e1ec4b" providerId="ADAL" clId="{81227F39-4476-42F7-94D8-C5FE39EE9CC2}" dt="2023-09-16T08:20:10.236" v="3488" actId="14100"/>
        <pc:sldMkLst>
          <pc:docMk/>
          <pc:sldMk cId="1317624361" sldId="372"/>
        </pc:sldMkLst>
        <pc:spChg chg="mod">
          <ac:chgData name="Singh, Harshdeep SBOBNG-PTIY/FAB" userId="298f9918-2c01-41d6-878d-eedb64e1ec4b" providerId="ADAL" clId="{81227F39-4476-42F7-94D8-C5FE39EE9CC2}" dt="2023-09-16T08:12:26.984" v="3461" actId="14100"/>
          <ac:spMkLst>
            <pc:docMk/>
            <pc:sldMk cId="1317624361" sldId="372"/>
            <ac:spMk id="2" creationId="{5CFBB027-B064-202B-D8FF-C4B4A6ECD893}"/>
          </ac:spMkLst>
        </pc:spChg>
        <pc:spChg chg="del mod">
          <ac:chgData name="Singh, Harshdeep SBOBNG-PTIY/FAB" userId="298f9918-2c01-41d6-878d-eedb64e1ec4b" providerId="ADAL" clId="{81227F39-4476-42F7-94D8-C5FE39EE9CC2}" dt="2023-09-16T08:15:55.839" v="3464" actId="931"/>
          <ac:spMkLst>
            <pc:docMk/>
            <pc:sldMk cId="1317624361" sldId="372"/>
            <ac:spMk id="3" creationId="{1036BE6E-1F56-3CE8-8F9A-7DE74CCAB51A}"/>
          </ac:spMkLst>
        </pc:spChg>
        <pc:picChg chg="add mod">
          <ac:chgData name="Singh, Harshdeep SBOBNG-PTIY/FAB" userId="298f9918-2c01-41d6-878d-eedb64e1ec4b" providerId="ADAL" clId="{81227F39-4476-42F7-94D8-C5FE39EE9CC2}" dt="2023-09-16T08:17:59.275" v="3481" actId="14100"/>
          <ac:picMkLst>
            <pc:docMk/>
            <pc:sldMk cId="1317624361" sldId="372"/>
            <ac:picMk id="8" creationId="{3A01769A-37B1-BF1F-4E85-5677F561DE9D}"/>
          </ac:picMkLst>
        </pc:picChg>
        <pc:picChg chg="add mod">
          <ac:chgData name="Singh, Harshdeep SBOBNG-PTIY/FAB" userId="298f9918-2c01-41d6-878d-eedb64e1ec4b" providerId="ADAL" clId="{81227F39-4476-42F7-94D8-C5FE39EE9CC2}" dt="2023-09-16T08:16:55.568" v="3474" actId="14100"/>
          <ac:picMkLst>
            <pc:docMk/>
            <pc:sldMk cId="1317624361" sldId="372"/>
            <ac:picMk id="10" creationId="{23EA3D2E-8CE1-33C9-D055-36D699ABDBBC}"/>
          </ac:picMkLst>
        </pc:picChg>
        <pc:picChg chg="add mod">
          <ac:chgData name="Singh, Harshdeep SBOBNG-PTIY/FAB" userId="298f9918-2c01-41d6-878d-eedb64e1ec4b" providerId="ADAL" clId="{81227F39-4476-42F7-94D8-C5FE39EE9CC2}" dt="2023-09-16T08:17:50.409" v="3480" actId="14100"/>
          <ac:picMkLst>
            <pc:docMk/>
            <pc:sldMk cId="1317624361" sldId="372"/>
            <ac:picMk id="12" creationId="{DCB12596-B7A3-AAC1-A671-ED9BD39C346E}"/>
          </ac:picMkLst>
        </pc:picChg>
        <pc:picChg chg="add mod">
          <ac:chgData name="Singh, Harshdeep SBOBNG-PTIY/FAB" userId="298f9918-2c01-41d6-878d-eedb64e1ec4b" providerId="ADAL" clId="{81227F39-4476-42F7-94D8-C5FE39EE9CC2}" dt="2023-09-16T08:20:10.236" v="3488" actId="14100"/>
          <ac:picMkLst>
            <pc:docMk/>
            <pc:sldMk cId="1317624361" sldId="372"/>
            <ac:picMk id="14" creationId="{75367437-CAA6-2B40-B4E1-D06F15566305}"/>
          </ac:picMkLst>
        </pc:picChg>
      </pc:sldChg>
      <pc:sldChg chg="modSp new mod">
        <pc:chgData name="Singh, Harshdeep SBOBNG-PTIY/FAB" userId="298f9918-2c01-41d6-878d-eedb64e1ec4b" providerId="ADAL" clId="{81227F39-4476-42F7-94D8-C5FE39EE9CC2}" dt="2023-09-16T08:20:44.989" v="3508" actId="122"/>
        <pc:sldMkLst>
          <pc:docMk/>
          <pc:sldMk cId="2393927853" sldId="373"/>
        </pc:sldMkLst>
        <pc:spChg chg="mod">
          <ac:chgData name="Singh, Harshdeep SBOBNG-PTIY/FAB" userId="298f9918-2c01-41d6-878d-eedb64e1ec4b" providerId="ADAL" clId="{81227F39-4476-42F7-94D8-C5FE39EE9CC2}" dt="2023-09-16T08:20:44.989" v="3508" actId="122"/>
          <ac:spMkLst>
            <pc:docMk/>
            <pc:sldMk cId="2393927853" sldId="373"/>
            <ac:spMk id="2" creationId="{AF4710F4-DF58-C7EB-A339-522F1297E880}"/>
          </ac:spMkLst>
        </pc:spChg>
      </pc:sldChg>
      <pc:sldChg chg="delSp modSp new mod">
        <pc:chgData name="Singh, Harshdeep SBOBNG-PTIY/FAB" userId="298f9918-2c01-41d6-878d-eedb64e1ec4b" providerId="ADAL" clId="{81227F39-4476-42F7-94D8-C5FE39EE9CC2}" dt="2023-09-16T08:22:08.791" v="3518" actId="2710"/>
        <pc:sldMkLst>
          <pc:docMk/>
          <pc:sldMk cId="1582395511" sldId="374"/>
        </pc:sldMkLst>
        <pc:spChg chg="del mod">
          <ac:chgData name="Singh, Harshdeep SBOBNG-PTIY/FAB" userId="298f9918-2c01-41d6-878d-eedb64e1ec4b" providerId="ADAL" clId="{81227F39-4476-42F7-94D8-C5FE39EE9CC2}" dt="2023-09-16T08:21:35.752" v="3512" actId="21"/>
          <ac:spMkLst>
            <pc:docMk/>
            <pc:sldMk cId="1582395511" sldId="374"/>
            <ac:spMk id="2" creationId="{15F2CCAA-6F9C-16F0-788B-6C94DDFFE266}"/>
          </ac:spMkLst>
        </pc:spChg>
        <pc:spChg chg="mod">
          <ac:chgData name="Singh, Harshdeep SBOBNG-PTIY/FAB" userId="298f9918-2c01-41d6-878d-eedb64e1ec4b" providerId="ADAL" clId="{81227F39-4476-42F7-94D8-C5FE39EE9CC2}" dt="2023-09-16T08:22:08.791" v="3518" actId="2710"/>
          <ac:spMkLst>
            <pc:docMk/>
            <pc:sldMk cId="1582395511" sldId="374"/>
            <ac:spMk id="6" creationId="{069AF89F-2D52-9819-76CC-51EAC7227498}"/>
          </ac:spMkLst>
        </pc:spChg>
      </pc:sldChg>
      <pc:sldChg chg="addSp delSp modSp new mod">
        <pc:chgData name="Singh, Harshdeep SBOBNG-PTIY/FAB" userId="298f9918-2c01-41d6-878d-eedb64e1ec4b" providerId="ADAL" clId="{81227F39-4476-42F7-94D8-C5FE39EE9CC2}" dt="2023-09-16T08:23:40.777" v="3532" actId="14100"/>
        <pc:sldMkLst>
          <pc:docMk/>
          <pc:sldMk cId="3640390884" sldId="375"/>
        </pc:sldMkLst>
        <pc:spChg chg="del mod">
          <ac:chgData name="Singh, Harshdeep SBOBNG-PTIY/FAB" userId="298f9918-2c01-41d6-878d-eedb64e1ec4b" providerId="ADAL" clId="{81227F39-4476-42F7-94D8-C5FE39EE9CC2}" dt="2023-09-16T08:22:57.342" v="3525" actId="21"/>
          <ac:spMkLst>
            <pc:docMk/>
            <pc:sldMk cId="3640390884" sldId="375"/>
            <ac:spMk id="2" creationId="{0900F6F5-F9F8-5960-2F22-C66A3FB530BE}"/>
          </ac:spMkLst>
        </pc:spChg>
        <pc:spChg chg="mod">
          <ac:chgData name="Singh, Harshdeep SBOBNG-PTIY/FAB" userId="298f9918-2c01-41d6-878d-eedb64e1ec4b" providerId="ADAL" clId="{81227F39-4476-42F7-94D8-C5FE39EE9CC2}" dt="2023-09-16T08:23:02.903" v="3527" actId="14100"/>
          <ac:spMkLst>
            <pc:docMk/>
            <pc:sldMk cId="3640390884" sldId="375"/>
            <ac:spMk id="6" creationId="{C15126D5-17FD-E4EC-DCBC-9CCB31D4E859}"/>
          </ac:spMkLst>
        </pc:spChg>
        <pc:picChg chg="add mod">
          <ac:chgData name="Singh, Harshdeep SBOBNG-PTIY/FAB" userId="298f9918-2c01-41d6-878d-eedb64e1ec4b" providerId="ADAL" clId="{81227F39-4476-42F7-94D8-C5FE39EE9CC2}" dt="2023-09-16T08:23:40.777" v="3532" actId="14100"/>
          <ac:picMkLst>
            <pc:docMk/>
            <pc:sldMk cId="3640390884" sldId="375"/>
            <ac:picMk id="8" creationId="{9A94C82C-5A4B-EC67-42CE-E6C7E06C3B00}"/>
          </ac:picMkLst>
        </pc:picChg>
      </pc:sldChg>
      <pc:sldChg chg="new del">
        <pc:chgData name="Singh, Harshdeep SBOBNG-PTIY/FAB" userId="298f9918-2c01-41d6-878d-eedb64e1ec4b" providerId="ADAL" clId="{81227F39-4476-42F7-94D8-C5FE39EE9CC2}" dt="2023-09-23T05:08:45.855" v="3534" actId="2696"/>
        <pc:sldMkLst>
          <pc:docMk/>
          <pc:sldMk cId="769425359" sldId="376"/>
        </pc:sldMkLst>
      </pc:sldChg>
      <pc:sldChg chg="modSp new mod">
        <pc:chgData name="Singh, Harshdeep SBOBNG-PTIY/FAB" userId="298f9918-2c01-41d6-878d-eedb64e1ec4b" providerId="ADAL" clId="{81227F39-4476-42F7-94D8-C5FE39EE9CC2}" dt="2023-09-23T05:09:16.325" v="3555" actId="122"/>
        <pc:sldMkLst>
          <pc:docMk/>
          <pc:sldMk cId="2055927168" sldId="376"/>
        </pc:sldMkLst>
        <pc:spChg chg="mod">
          <ac:chgData name="Singh, Harshdeep SBOBNG-PTIY/FAB" userId="298f9918-2c01-41d6-878d-eedb64e1ec4b" providerId="ADAL" clId="{81227F39-4476-42F7-94D8-C5FE39EE9CC2}" dt="2023-09-23T05:09:16.325" v="3555" actId="122"/>
          <ac:spMkLst>
            <pc:docMk/>
            <pc:sldMk cId="2055927168" sldId="376"/>
            <ac:spMk id="2" creationId="{A68C9ECB-8791-B9B2-6DD7-A20B615552E3}"/>
          </ac:spMkLst>
        </pc:spChg>
      </pc:sldChg>
      <pc:sldChg chg="delSp modSp new mod">
        <pc:chgData name="Singh, Harshdeep SBOBNG-PTIY/FAB" userId="298f9918-2c01-41d6-878d-eedb64e1ec4b" providerId="ADAL" clId="{81227F39-4476-42F7-94D8-C5FE39EE9CC2}" dt="2023-09-23T05:10:27.562" v="3563" actId="27636"/>
        <pc:sldMkLst>
          <pc:docMk/>
          <pc:sldMk cId="3846798634" sldId="377"/>
        </pc:sldMkLst>
        <pc:spChg chg="del mod">
          <ac:chgData name="Singh, Harshdeep SBOBNG-PTIY/FAB" userId="298f9918-2c01-41d6-878d-eedb64e1ec4b" providerId="ADAL" clId="{81227F39-4476-42F7-94D8-C5FE39EE9CC2}" dt="2023-09-23T05:09:43.430" v="3559" actId="21"/>
          <ac:spMkLst>
            <pc:docMk/>
            <pc:sldMk cId="3846798634" sldId="377"/>
            <ac:spMk id="2" creationId="{74E46A11-7DCD-A054-DE19-C2DD512218D6}"/>
          </ac:spMkLst>
        </pc:spChg>
        <pc:spChg chg="mod">
          <ac:chgData name="Singh, Harshdeep SBOBNG-PTIY/FAB" userId="298f9918-2c01-41d6-878d-eedb64e1ec4b" providerId="ADAL" clId="{81227F39-4476-42F7-94D8-C5FE39EE9CC2}" dt="2023-09-23T05:10:27.562" v="3563" actId="27636"/>
          <ac:spMkLst>
            <pc:docMk/>
            <pc:sldMk cId="3846798634" sldId="377"/>
            <ac:spMk id="6" creationId="{8B99F24B-4C5F-71B8-3AAF-C3B7CEDFD91F}"/>
          </ac:spMkLst>
        </pc:spChg>
      </pc:sldChg>
      <pc:sldChg chg="addSp delSp modSp new mod">
        <pc:chgData name="Singh, Harshdeep SBOBNG-PTIY/FAB" userId="298f9918-2c01-41d6-878d-eedb64e1ec4b" providerId="ADAL" clId="{81227F39-4476-42F7-94D8-C5FE39EE9CC2}" dt="2023-09-23T05:14:21.324" v="3613" actId="14100"/>
        <pc:sldMkLst>
          <pc:docMk/>
          <pc:sldMk cId="4246126288" sldId="378"/>
        </pc:sldMkLst>
        <pc:spChg chg="mod">
          <ac:chgData name="Singh, Harshdeep SBOBNG-PTIY/FAB" userId="298f9918-2c01-41d6-878d-eedb64e1ec4b" providerId="ADAL" clId="{81227F39-4476-42F7-94D8-C5FE39EE9CC2}" dt="2023-09-23T05:11:56.431" v="3585" actId="14100"/>
          <ac:spMkLst>
            <pc:docMk/>
            <pc:sldMk cId="4246126288" sldId="378"/>
            <ac:spMk id="2" creationId="{7F7ED224-E0BB-8761-1F00-261D7FE3188E}"/>
          </ac:spMkLst>
        </pc:spChg>
        <pc:spChg chg="del mod">
          <ac:chgData name="Singh, Harshdeep SBOBNG-PTIY/FAB" userId="298f9918-2c01-41d6-878d-eedb64e1ec4b" providerId="ADAL" clId="{81227F39-4476-42F7-94D8-C5FE39EE9CC2}" dt="2023-09-23T05:12:18.514" v="3587" actId="931"/>
          <ac:spMkLst>
            <pc:docMk/>
            <pc:sldMk cId="4246126288" sldId="378"/>
            <ac:spMk id="3" creationId="{C229DD2D-B52A-0439-EEEF-B3643FAF0A69}"/>
          </ac:spMkLst>
        </pc:spChg>
        <pc:picChg chg="add mod">
          <ac:chgData name="Singh, Harshdeep SBOBNG-PTIY/FAB" userId="298f9918-2c01-41d6-878d-eedb64e1ec4b" providerId="ADAL" clId="{81227F39-4476-42F7-94D8-C5FE39EE9CC2}" dt="2023-09-23T05:13:13.581" v="3600" actId="14100"/>
          <ac:picMkLst>
            <pc:docMk/>
            <pc:sldMk cId="4246126288" sldId="378"/>
            <ac:picMk id="8" creationId="{7FEE8FD6-28CC-B2F0-E3A0-9A6EFF55E5A4}"/>
          </ac:picMkLst>
        </pc:picChg>
        <pc:picChg chg="add mod">
          <ac:chgData name="Singh, Harshdeep SBOBNG-PTIY/FAB" userId="298f9918-2c01-41d6-878d-eedb64e1ec4b" providerId="ADAL" clId="{81227F39-4476-42F7-94D8-C5FE39EE9CC2}" dt="2023-09-23T05:13:06.410" v="3598" actId="14100"/>
          <ac:picMkLst>
            <pc:docMk/>
            <pc:sldMk cId="4246126288" sldId="378"/>
            <ac:picMk id="10" creationId="{4EF3DA54-22A0-2754-FDD9-FE4917B7847A}"/>
          </ac:picMkLst>
        </pc:picChg>
        <pc:picChg chg="add mod">
          <ac:chgData name="Singh, Harshdeep SBOBNG-PTIY/FAB" userId="298f9918-2c01-41d6-878d-eedb64e1ec4b" providerId="ADAL" clId="{81227F39-4476-42F7-94D8-C5FE39EE9CC2}" dt="2023-09-23T05:13:47.904" v="3607" actId="14100"/>
          <ac:picMkLst>
            <pc:docMk/>
            <pc:sldMk cId="4246126288" sldId="378"/>
            <ac:picMk id="12" creationId="{22463669-F996-DC0D-E223-C2B7016F3AC2}"/>
          </ac:picMkLst>
        </pc:picChg>
        <pc:picChg chg="add mod">
          <ac:chgData name="Singh, Harshdeep SBOBNG-PTIY/FAB" userId="298f9918-2c01-41d6-878d-eedb64e1ec4b" providerId="ADAL" clId="{81227F39-4476-42F7-94D8-C5FE39EE9CC2}" dt="2023-09-23T05:14:21.324" v="3613" actId="14100"/>
          <ac:picMkLst>
            <pc:docMk/>
            <pc:sldMk cId="4246126288" sldId="378"/>
            <ac:picMk id="14" creationId="{44DC4460-0C88-47CD-F419-F736BA784684}"/>
          </ac:picMkLst>
        </pc:picChg>
      </pc:sldChg>
      <pc:sldChg chg="modSp new mod">
        <pc:chgData name="Singh, Harshdeep SBOBNG-PTIY/FAB" userId="298f9918-2c01-41d6-878d-eedb64e1ec4b" providerId="ADAL" clId="{81227F39-4476-42F7-94D8-C5FE39EE9CC2}" dt="2023-09-23T05:17:51.738" v="3640" actId="122"/>
        <pc:sldMkLst>
          <pc:docMk/>
          <pc:sldMk cId="1102704742" sldId="379"/>
        </pc:sldMkLst>
        <pc:spChg chg="mod">
          <ac:chgData name="Singh, Harshdeep SBOBNG-PTIY/FAB" userId="298f9918-2c01-41d6-878d-eedb64e1ec4b" providerId="ADAL" clId="{81227F39-4476-42F7-94D8-C5FE39EE9CC2}" dt="2023-09-23T05:17:51.738" v="3640" actId="122"/>
          <ac:spMkLst>
            <pc:docMk/>
            <pc:sldMk cId="1102704742" sldId="379"/>
            <ac:spMk id="2" creationId="{A469757D-2DCA-CE3D-2511-815DB0337D31}"/>
          </ac:spMkLst>
        </pc:spChg>
      </pc:sldChg>
      <pc:sldChg chg="addSp delSp modSp new mod">
        <pc:chgData name="Singh, Harshdeep SBOBNG-PTIY/FAB" userId="298f9918-2c01-41d6-878d-eedb64e1ec4b" providerId="ADAL" clId="{81227F39-4476-42F7-94D8-C5FE39EE9CC2}" dt="2023-09-23T05:19:57.850" v="3658" actId="20577"/>
        <pc:sldMkLst>
          <pc:docMk/>
          <pc:sldMk cId="1193829474" sldId="380"/>
        </pc:sldMkLst>
        <pc:spChg chg="del mod">
          <ac:chgData name="Singh, Harshdeep SBOBNG-PTIY/FAB" userId="298f9918-2c01-41d6-878d-eedb64e1ec4b" providerId="ADAL" clId="{81227F39-4476-42F7-94D8-C5FE39EE9CC2}" dt="2023-09-23T05:18:39.003" v="3646" actId="21"/>
          <ac:spMkLst>
            <pc:docMk/>
            <pc:sldMk cId="1193829474" sldId="380"/>
            <ac:spMk id="2" creationId="{ECDD0AE0-603C-07B5-0AE6-4639374F64F1}"/>
          </ac:spMkLst>
        </pc:spChg>
        <pc:spChg chg="del mod">
          <ac:chgData name="Singh, Harshdeep SBOBNG-PTIY/FAB" userId="298f9918-2c01-41d6-878d-eedb64e1ec4b" providerId="ADAL" clId="{81227F39-4476-42F7-94D8-C5FE39EE9CC2}" dt="2023-09-23T05:19:14.709" v="3649"/>
          <ac:spMkLst>
            <pc:docMk/>
            <pc:sldMk cId="1193829474" sldId="380"/>
            <ac:spMk id="6" creationId="{4DCC25C2-91F1-AAB7-8B42-D12A636635E5}"/>
          </ac:spMkLst>
        </pc:spChg>
        <pc:spChg chg="add del mod">
          <ac:chgData name="Singh, Harshdeep SBOBNG-PTIY/FAB" userId="298f9918-2c01-41d6-878d-eedb64e1ec4b" providerId="ADAL" clId="{81227F39-4476-42F7-94D8-C5FE39EE9CC2}" dt="2023-09-23T05:19:15.903" v="3650"/>
          <ac:spMkLst>
            <pc:docMk/>
            <pc:sldMk cId="1193829474" sldId="380"/>
            <ac:spMk id="7" creationId="{05840466-9623-63F7-DFF1-EE66DEB04D89}"/>
          </ac:spMkLst>
        </pc:spChg>
        <pc:spChg chg="add mod">
          <ac:chgData name="Singh, Harshdeep SBOBNG-PTIY/FAB" userId="298f9918-2c01-41d6-878d-eedb64e1ec4b" providerId="ADAL" clId="{81227F39-4476-42F7-94D8-C5FE39EE9CC2}" dt="2023-09-23T05:19:57.850" v="3658" actId="20577"/>
          <ac:spMkLst>
            <pc:docMk/>
            <pc:sldMk cId="1193829474" sldId="380"/>
            <ac:spMk id="8" creationId="{6892C14B-1826-2C4B-B07B-3C92536F10C7}"/>
          </ac:spMkLst>
        </pc:spChg>
      </pc:sldChg>
      <pc:sldChg chg="new del">
        <pc:chgData name="Singh, Harshdeep SBOBNG-PTIY/FAB" userId="298f9918-2c01-41d6-878d-eedb64e1ec4b" providerId="ADAL" clId="{81227F39-4476-42F7-94D8-C5FE39EE9CC2}" dt="2023-09-23T05:18:13.276" v="3642" actId="2696"/>
        <pc:sldMkLst>
          <pc:docMk/>
          <pc:sldMk cId="2552110719" sldId="380"/>
        </pc:sldMkLst>
      </pc:sldChg>
      <pc:sldChg chg="addSp delSp modSp new mod">
        <pc:chgData name="Singh, Harshdeep SBOBNG-PTIY/FAB" userId="298f9918-2c01-41d6-878d-eedb64e1ec4b" providerId="ADAL" clId="{81227F39-4476-42F7-94D8-C5FE39EE9CC2}" dt="2023-09-23T05:24:27.313" v="3704" actId="14100"/>
        <pc:sldMkLst>
          <pc:docMk/>
          <pc:sldMk cId="4292841741" sldId="381"/>
        </pc:sldMkLst>
        <pc:spChg chg="mod">
          <ac:chgData name="Singh, Harshdeep SBOBNG-PTIY/FAB" userId="298f9918-2c01-41d6-878d-eedb64e1ec4b" providerId="ADAL" clId="{81227F39-4476-42F7-94D8-C5FE39EE9CC2}" dt="2023-09-23T05:21:45.184" v="3676" actId="14100"/>
          <ac:spMkLst>
            <pc:docMk/>
            <pc:sldMk cId="4292841741" sldId="381"/>
            <ac:spMk id="2" creationId="{403D10C7-1AC8-A1C7-2548-FA5B73BC2698}"/>
          </ac:spMkLst>
        </pc:spChg>
        <pc:spChg chg="del mod">
          <ac:chgData name="Singh, Harshdeep SBOBNG-PTIY/FAB" userId="298f9918-2c01-41d6-878d-eedb64e1ec4b" providerId="ADAL" clId="{81227F39-4476-42F7-94D8-C5FE39EE9CC2}" dt="2023-09-23T05:22:13.222" v="3678" actId="931"/>
          <ac:spMkLst>
            <pc:docMk/>
            <pc:sldMk cId="4292841741" sldId="381"/>
            <ac:spMk id="3" creationId="{EEE90BBA-1713-E377-611E-FDE54A125BC7}"/>
          </ac:spMkLst>
        </pc:spChg>
        <pc:picChg chg="add mod">
          <ac:chgData name="Singh, Harshdeep SBOBNG-PTIY/FAB" userId="298f9918-2c01-41d6-878d-eedb64e1ec4b" providerId="ADAL" clId="{81227F39-4476-42F7-94D8-C5FE39EE9CC2}" dt="2023-09-23T05:23:13.735" v="3691" actId="14100"/>
          <ac:picMkLst>
            <pc:docMk/>
            <pc:sldMk cId="4292841741" sldId="381"/>
            <ac:picMk id="8" creationId="{4026B911-330A-5045-59DD-F298F42C0CDE}"/>
          </ac:picMkLst>
        </pc:picChg>
        <pc:picChg chg="add mod">
          <ac:chgData name="Singh, Harshdeep SBOBNG-PTIY/FAB" userId="298f9918-2c01-41d6-878d-eedb64e1ec4b" providerId="ADAL" clId="{81227F39-4476-42F7-94D8-C5FE39EE9CC2}" dt="2023-09-23T05:23:09.929" v="3689" actId="14100"/>
          <ac:picMkLst>
            <pc:docMk/>
            <pc:sldMk cId="4292841741" sldId="381"/>
            <ac:picMk id="10" creationId="{D1CA85DA-8734-F1E8-895B-CBAA98ED505C}"/>
          </ac:picMkLst>
        </pc:picChg>
        <pc:picChg chg="add mod">
          <ac:chgData name="Singh, Harshdeep SBOBNG-PTIY/FAB" userId="298f9918-2c01-41d6-878d-eedb64e1ec4b" providerId="ADAL" clId="{81227F39-4476-42F7-94D8-C5FE39EE9CC2}" dt="2023-09-23T05:23:47.891" v="3697" actId="14100"/>
          <ac:picMkLst>
            <pc:docMk/>
            <pc:sldMk cId="4292841741" sldId="381"/>
            <ac:picMk id="12" creationId="{CFED95D5-107F-A4F9-EF7A-44E06328D268}"/>
          </ac:picMkLst>
        </pc:picChg>
        <pc:picChg chg="add mod">
          <ac:chgData name="Singh, Harshdeep SBOBNG-PTIY/FAB" userId="298f9918-2c01-41d6-878d-eedb64e1ec4b" providerId="ADAL" clId="{81227F39-4476-42F7-94D8-C5FE39EE9CC2}" dt="2023-09-23T05:24:27.313" v="3704" actId="14100"/>
          <ac:picMkLst>
            <pc:docMk/>
            <pc:sldMk cId="4292841741" sldId="381"/>
            <ac:picMk id="14" creationId="{ED0B9DEE-81F6-3638-F296-88BD05338AB4}"/>
          </ac:picMkLst>
        </pc:picChg>
      </pc:sldChg>
      <pc:sldChg chg="modSp new mod">
        <pc:chgData name="Singh, Harshdeep SBOBNG-PTIY/FAB" userId="298f9918-2c01-41d6-878d-eedb64e1ec4b" providerId="ADAL" clId="{81227F39-4476-42F7-94D8-C5FE39EE9CC2}" dt="2023-09-24T08:05:32.519" v="3728" actId="122"/>
        <pc:sldMkLst>
          <pc:docMk/>
          <pc:sldMk cId="1569521420" sldId="382"/>
        </pc:sldMkLst>
        <pc:spChg chg="mod">
          <ac:chgData name="Singh, Harshdeep SBOBNG-PTIY/FAB" userId="298f9918-2c01-41d6-878d-eedb64e1ec4b" providerId="ADAL" clId="{81227F39-4476-42F7-94D8-C5FE39EE9CC2}" dt="2023-09-24T08:05:32.519" v="3728" actId="122"/>
          <ac:spMkLst>
            <pc:docMk/>
            <pc:sldMk cId="1569521420" sldId="382"/>
            <ac:spMk id="2" creationId="{ED530A91-1394-13F2-4709-81F6786B5374}"/>
          </ac:spMkLst>
        </pc:spChg>
      </pc:sldChg>
      <pc:sldChg chg="delSp modSp new mod">
        <pc:chgData name="Singh, Harshdeep SBOBNG-PTIY/FAB" userId="298f9918-2c01-41d6-878d-eedb64e1ec4b" providerId="ADAL" clId="{81227F39-4476-42F7-94D8-C5FE39EE9CC2}" dt="2023-09-24T08:07:55.417" v="3738" actId="27636"/>
        <pc:sldMkLst>
          <pc:docMk/>
          <pc:sldMk cId="2388470242" sldId="383"/>
        </pc:sldMkLst>
        <pc:spChg chg="del mod">
          <ac:chgData name="Singh, Harshdeep SBOBNG-PTIY/FAB" userId="298f9918-2c01-41d6-878d-eedb64e1ec4b" providerId="ADAL" clId="{81227F39-4476-42F7-94D8-C5FE39EE9CC2}" dt="2023-09-24T08:05:56.523" v="3733" actId="21"/>
          <ac:spMkLst>
            <pc:docMk/>
            <pc:sldMk cId="2388470242" sldId="383"/>
            <ac:spMk id="2" creationId="{8DF5BEC6-338A-05A4-35F0-46F1F9709F70}"/>
          </ac:spMkLst>
        </pc:spChg>
        <pc:spChg chg="mod">
          <ac:chgData name="Singh, Harshdeep SBOBNG-PTIY/FAB" userId="298f9918-2c01-41d6-878d-eedb64e1ec4b" providerId="ADAL" clId="{81227F39-4476-42F7-94D8-C5FE39EE9CC2}" dt="2023-09-24T08:07:55.417" v="3738" actId="27636"/>
          <ac:spMkLst>
            <pc:docMk/>
            <pc:sldMk cId="2388470242" sldId="383"/>
            <ac:spMk id="6" creationId="{57636213-4A9A-C2F2-C808-ACE9CF3C9784}"/>
          </ac:spMkLst>
        </pc:spChg>
      </pc:sldChg>
      <pc:sldChg chg="addSp delSp modSp new mod">
        <pc:chgData name="Singh, Harshdeep SBOBNG-PTIY/FAB" userId="298f9918-2c01-41d6-878d-eedb64e1ec4b" providerId="ADAL" clId="{81227F39-4476-42F7-94D8-C5FE39EE9CC2}" dt="2023-09-24T08:12:55.981" v="3781" actId="14100"/>
        <pc:sldMkLst>
          <pc:docMk/>
          <pc:sldMk cId="3379067016" sldId="384"/>
        </pc:sldMkLst>
        <pc:spChg chg="mod">
          <ac:chgData name="Singh, Harshdeep SBOBNG-PTIY/FAB" userId="298f9918-2c01-41d6-878d-eedb64e1ec4b" providerId="ADAL" clId="{81227F39-4476-42F7-94D8-C5FE39EE9CC2}" dt="2023-09-24T08:09:05.898" v="3754" actId="14100"/>
          <ac:spMkLst>
            <pc:docMk/>
            <pc:sldMk cId="3379067016" sldId="384"/>
            <ac:spMk id="2" creationId="{6274CAB6-9287-69E1-1D4C-4AE8C024C2F8}"/>
          </ac:spMkLst>
        </pc:spChg>
        <pc:spChg chg="del mod">
          <ac:chgData name="Singh, Harshdeep SBOBNG-PTIY/FAB" userId="298f9918-2c01-41d6-878d-eedb64e1ec4b" providerId="ADAL" clId="{81227F39-4476-42F7-94D8-C5FE39EE9CC2}" dt="2023-09-24T08:09:39.365" v="3756" actId="931"/>
          <ac:spMkLst>
            <pc:docMk/>
            <pc:sldMk cId="3379067016" sldId="384"/>
            <ac:spMk id="3" creationId="{8876756C-2896-5FD4-9A94-7F9580208CB5}"/>
          </ac:spMkLst>
        </pc:spChg>
        <pc:picChg chg="add mod">
          <ac:chgData name="Singh, Harshdeep SBOBNG-PTIY/FAB" userId="298f9918-2c01-41d6-878d-eedb64e1ec4b" providerId="ADAL" clId="{81227F39-4476-42F7-94D8-C5FE39EE9CC2}" dt="2023-09-24T08:09:52.018" v="3760" actId="14100"/>
          <ac:picMkLst>
            <pc:docMk/>
            <pc:sldMk cId="3379067016" sldId="384"/>
            <ac:picMk id="8" creationId="{52AD6C17-FEE2-A03D-CC52-89D448D9EAFC}"/>
          </ac:picMkLst>
        </pc:picChg>
        <pc:picChg chg="add mod">
          <ac:chgData name="Singh, Harshdeep SBOBNG-PTIY/FAB" userId="298f9918-2c01-41d6-878d-eedb64e1ec4b" providerId="ADAL" clId="{81227F39-4476-42F7-94D8-C5FE39EE9CC2}" dt="2023-09-24T08:10:30.308" v="3768" actId="14100"/>
          <ac:picMkLst>
            <pc:docMk/>
            <pc:sldMk cId="3379067016" sldId="384"/>
            <ac:picMk id="10" creationId="{41B69CB2-4E70-2F78-DA7F-D2CC38304EE8}"/>
          </ac:picMkLst>
        </pc:picChg>
        <pc:picChg chg="add mod">
          <ac:chgData name="Singh, Harshdeep SBOBNG-PTIY/FAB" userId="298f9918-2c01-41d6-878d-eedb64e1ec4b" providerId="ADAL" clId="{81227F39-4476-42F7-94D8-C5FE39EE9CC2}" dt="2023-09-24T08:11:46.231" v="3774" actId="14100"/>
          <ac:picMkLst>
            <pc:docMk/>
            <pc:sldMk cId="3379067016" sldId="384"/>
            <ac:picMk id="12" creationId="{A0316370-C556-7B70-C53C-00D6945127C3}"/>
          </ac:picMkLst>
        </pc:picChg>
        <pc:picChg chg="add mod">
          <ac:chgData name="Singh, Harshdeep SBOBNG-PTIY/FAB" userId="298f9918-2c01-41d6-878d-eedb64e1ec4b" providerId="ADAL" clId="{81227F39-4476-42F7-94D8-C5FE39EE9CC2}" dt="2023-09-24T08:12:55.981" v="3781" actId="14100"/>
          <ac:picMkLst>
            <pc:docMk/>
            <pc:sldMk cId="3379067016" sldId="384"/>
            <ac:picMk id="14" creationId="{141DD40C-99BB-44A3-6929-BF400B7ED9D9}"/>
          </ac:picMkLst>
        </pc:picChg>
      </pc:sldChg>
      <pc:sldChg chg="modSp new mod">
        <pc:chgData name="Singh, Harshdeep SBOBNG-PTIY/FAB" userId="298f9918-2c01-41d6-878d-eedb64e1ec4b" providerId="ADAL" clId="{81227F39-4476-42F7-94D8-C5FE39EE9CC2}" dt="2023-09-24T08:15:04.272" v="3801" actId="122"/>
        <pc:sldMkLst>
          <pc:docMk/>
          <pc:sldMk cId="2512832501" sldId="385"/>
        </pc:sldMkLst>
        <pc:spChg chg="mod">
          <ac:chgData name="Singh, Harshdeep SBOBNG-PTIY/FAB" userId="298f9918-2c01-41d6-878d-eedb64e1ec4b" providerId="ADAL" clId="{81227F39-4476-42F7-94D8-C5FE39EE9CC2}" dt="2023-09-24T08:15:04.272" v="3801" actId="122"/>
          <ac:spMkLst>
            <pc:docMk/>
            <pc:sldMk cId="2512832501" sldId="385"/>
            <ac:spMk id="2" creationId="{084125B6-969E-3492-564C-33B962FC55DF}"/>
          </ac:spMkLst>
        </pc:spChg>
      </pc:sldChg>
      <pc:sldChg chg="delSp modSp new mod">
        <pc:chgData name="Singh, Harshdeep SBOBNG-PTIY/FAB" userId="298f9918-2c01-41d6-878d-eedb64e1ec4b" providerId="ADAL" clId="{81227F39-4476-42F7-94D8-C5FE39EE9CC2}" dt="2023-09-24T08:19:37.072" v="3813" actId="255"/>
        <pc:sldMkLst>
          <pc:docMk/>
          <pc:sldMk cId="570999506" sldId="386"/>
        </pc:sldMkLst>
        <pc:spChg chg="del mod">
          <ac:chgData name="Singh, Harshdeep SBOBNG-PTIY/FAB" userId="298f9918-2c01-41d6-878d-eedb64e1ec4b" providerId="ADAL" clId="{81227F39-4476-42F7-94D8-C5FE39EE9CC2}" dt="2023-09-24T08:15:49.573" v="3808" actId="21"/>
          <ac:spMkLst>
            <pc:docMk/>
            <pc:sldMk cId="570999506" sldId="386"/>
            <ac:spMk id="2" creationId="{7A300016-77E0-DB38-B048-58117B5EA4B3}"/>
          </ac:spMkLst>
        </pc:spChg>
        <pc:spChg chg="mod">
          <ac:chgData name="Singh, Harshdeep SBOBNG-PTIY/FAB" userId="298f9918-2c01-41d6-878d-eedb64e1ec4b" providerId="ADAL" clId="{81227F39-4476-42F7-94D8-C5FE39EE9CC2}" dt="2023-09-24T08:19:37.072" v="3813" actId="255"/>
          <ac:spMkLst>
            <pc:docMk/>
            <pc:sldMk cId="570999506" sldId="386"/>
            <ac:spMk id="6" creationId="{F741A8DC-39E1-9FEB-7860-F2584F3A7429}"/>
          </ac:spMkLst>
        </pc:spChg>
      </pc:sldChg>
      <pc:sldChg chg="new del">
        <pc:chgData name="Singh, Harshdeep SBOBNG-PTIY/FAB" userId="298f9918-2c01-41d6-878d-eedb64e1ec4b" providerId="ADAL" clId="{81227F39-4476-42F7-94D8-C5FE39EE9CC2}" dt="2023-09-24T08:15:28.443" v="3803" actId="2696"/>
        <pc:sldMkLst>
          <pc:docMk/>
          <pc:sldMk cId="2520725576" sldId="386"/>
        </pc:sldMkLst>
      </pc:sldChg>
      <pc:sldChg chg="addSp delSp modSp new mod">
        <pc:chgData name="Singh, Harshdeep SBOBNG-PTIY/FAB" userId="298f9918-2c01-41d6-878d-eedb64e1ec4b" providerId="ADAL" clId="{81227F39-4476-42F7-94D8-C5FE39EE9CC2}" dt="2023-09-24T08:22:02.190" v="3847" actId="1076"/>
        <pc:sldMkLst>
          <pc:docMk/>
          <pc:sldMk cId="4291063779" sldId="387"/>
        </pc:sldMkLst>
        <pc:spChg chg="mod">
          <ac:chgData name="Singh, Harshdeep SBOBNG-PTIY/FAB" userId="298f9918-2c01-41d6-878d-eedb64e1ec4b" providerId="ADAL" clId="{81227F39-4476-42F7-94D8-C5FE39EE9CC2}" dt="2023-09-24T08:20:04.083" v="3833" actId="14100"/>
          <ac:spMkLst>
            <pc:docMk/>
            <pc:sldMk cId="4291063779" sldId="387"/>
            <ac:spMk id="2" creationId="{24F93771-FF34-2114-CFEC-8FB0C8491368}"/>
          </ac:spMkLst>
        </pc:spChg>
        <pc:spChg chg="del mod">
          <ac:chgData name="Singh, Harshdeep SBOBNG-PTIY/FAB" userId="298f9918-2c01-41d6-878d-eedb64e1ec4b" providerId="ADAL" clId="{81227F39-4476-42F7-94D8-C5FE39EE9CC2}" dt="2023-09-24T08:21:00.634" v="3835" actId="931"/>
          <ac:spMkLst>
            <pc:docMk/>
            <pc:sldMk cId="4291063779" sldId="387"/>
            <ac:spMk id="3" creationId="{A305A229-73E2-474A-155C-19329AE245C7}"/>
          </ac:spMkLst>
        </pc:spChg>
        <pc:picChg chg="add mod">
          <ac:chgData name="Singh, Harshdeep SBOBNG-PTIY/FAB" userId="298f9918-2c01-41d6-878d-eedb64e1ec4b" providerId="ADAL" clId="{81227F39-4476-42F7-94D8-C5FE39EE9CC2}" dt="2023-09-24T08:21:53.233" v="3845" actId="14100"/>
          <ac:picMkLst>
            <pc:docMk/>
            <pc:sldMk cId="4291063779" sldId="387"/>
            <ac:picMk id="8" creationId="{7C61B47C-8657-466B-EE82-40E451ED0005}"/>
          </ac:picMkLst>
        </pc:picChg>
        <pc:picChg chg="add mod">
          <ac:chgData name="Singh, Harshdeep SBOBNG-PTIY/FAB" userId="298f9918-2c01-41d6-878d-eedb64e1ec4b" providerId="ADAL" clId="{81227F39-4476-42F7-94D8-C5FE39EE9CC2}" dt="2023-09-24T08:22:02.190" v="3847" actId="1076"/>
          <ac:picMkLst>
            <pc:docMk/>
            <pc:sldMk cId="4291063779" sldId="387"/>
            <ac:picMk id="10" creationId="{BC51D0A5-4629-D138-2AB1-8A9CA7EB68B5}"/>
          </ac:picMkLst>
        </pc:picChg>
      </pc:sldChg>
      <pc:sldChg chg="modSp new mod">
        <pc:chgData name="Singh, Harshdeep SBOBNG-PTIY/FAB" userId="298f9918-2c01-41d6-878d-eedb64e1ec4b" providerId="ADAL" clId="{81227F39-4476-42F7-94D8-C5FE39EE9CC2}" dt="2023-10-04T05:43:59.717" v="3867" actId="122"/>
        <pc:sldMkLst>
          <pc:docMk/>
          <pc:sldMk cId="335841268" sldId="388"/>
        </pc:sldMkLst>
        <pc:spChg chg="mod">
          <ac:chgData name="Singh, Harshdeep SBOBNG-PTIY/FAB" userId="298f9918-2c01-41d6-878d-eedb64e1ec4b" providerId="ADAL" clId="{81227F39-4476-42F7-94D8-C5FE39EE9CC2}" dt="2023-10-04T05:43:59.717" v="3867" actId="122"/>
          <ac:spMkLst>
            <pc:docMk/>
            <pc:sldMk cId="335841268" sldId="388"/>
            <ac:spMk id="2" creationId="{F6FC9879-6C79-60E5-95B2-C5A8C6C4C8F4}"/>
          </ac:spMkLst>
        </pc:spChg>
      </pc:sldChg>
      <pc:sldChg chg="delSp modSp new mod">
        <pc:chgData name="Singh, Harshdeep SBOBNG-PTIY/FAB" userId="298f9918-2c01-41d6-878d-eedb64e1ec4b" providerId="ADAL" clId="{81227F39-4476-42F7-94D8-C5FE39EE9CC2}" dt="2023-10-04T05:44:47.601" v="3876" actId="255"/>
        <pc:sldMkLst>
          <pc:docMk/>
          <pc:sldMk cId="119274211" sldId="389"/>
        </pc:sldMkLst>
        <pc:spChg chg="del mod">
          <ac:chgData name="Singh, Harshdeep SBOBNG-PTIY/FAB" userId="298f9918-2c01-41d6-878d-eedb64e1ec4b" providerId="ADAL" clId="{81227F39-4476-42F7-94D8-C5FE39EE9CC2}" dt="2023-10-04T05:44:19.119" v="3873" actId="21"/>
          <ac:spMkLst>
            <pc:docMk/>
            <pc:sldMk cId="119274211" sldId="389"/>
            <ac:spMk id="2" creationId="{9397CDF1-929F-F159-F4A8-4F7D157536F3}"/>
          </ac:spMkLst>
        </pc:spChg>
        <pc:spChg chg="mod">
          <ac:chgData name="Singh, Harshdeep SBOBNG-PTIY/FAB" userId="298f9918-2c01-41d6-878d-eedb64e1ec4b" providerId="ADAL" clId="{81227F39-4476-42F7-94D8-C5FE39EE9CC2}" dt="2023-10-04T05:44:47.601" v="3876" actId="255"/>
          <ac:spMkLst>
            <pc:docMk/>
            <pc:sldMk cId="119274211" sldId="389"/>
            <ac:spMk id="6" creationId="{85ACE1A7-0321-5D11-9F68-27CD14B17C68}"/>
          </ac:spMkLst>
        </pc:spChg>
      </pc:sldChg>
      <pc:sldChg chg="modSp new mod">
        <pc:chgData name="Singh, Harshdeep SBOBNG-PTIY/FAB" userId="298f9918-2c01-41d6-878d-eedb64e1ec4b" providerId="ADAL" clId="{81227F39-4476-42F7-94D8-C5FE39EE9CC2}" dt="2023-10-04T05:45:09.454" v="3899" actId="122"/>
        <pc:sldMkLst>
          <pc:docMk/>
          <pc:sldMk cId="1399707191" sldId="390"/>
        </pc:sldMkLst>
        <pc:spChg chg="mod">
          <ac:chgData name="Singh, Harshdeep SBOBNG-PTIY/FAB" userId="298f9918-2c01-41d6-878d-eedb64e1ec4b" providerId="ADAL" clId="{81227F39-4476-42F7-94D8-C5FE39EE9CC2}" dt="2023-10-04T05:45:09.454" v="3899" actId="122"/>
          <ac:spMkLst>
            <pc:docMk/>
            <pc:sldMk cId="1399707191" sldId="390"/>
            <ac:spMk id="2" creationId="{DB088817-5901-8988-00BB-27C5068D240A}"/>
          </ac:spMkLst>
        </pc:spChg>
      </pc:sldChg>
      <pc:sldChg chg="new del">
        <pc:chgData name="Singh, Harshdeep SBOBNG-PTIY/FAB" userId="298f9918-2c01-41d6-878d-eedb64e1ec4b" providerId="ADAL" clId="{81227F39-4476-42F7-94D8-C5FE39EE9CC2}" dt="2023-10-04T05:45:17.092" v="3901" actId="2696"/>
        <pc:sldMkLst>
          <pc:docMk/>
          <pc:sldMk cId="540249030" sldId="391"/>
        </pc:sldMkLst>
      </pc:sldChg>
      <pc:sldChg chg="delSp modSp new mod">
        <pc:chgData name="Singh, Harshdeep SBOBNG-PTIY/FAB" userId="298f9918-2c01-41d6-878d-eedb64e1ec4b" providerId="ADAL" clId="{81227F39-4476-42F7-94D8-C5FE39EE9CC2}" dt="2023-10-04T05:45:56.343" v="3909" actId="255"/>
        <pc:sldMkLst>
          <pc:docMk/>
          <pc:sldMk cId="1817878284" sldId="391"/>
        </pc:sldMkLst>
        <pc:spChg chg="del mod">
          <ac:chgData name="Singh, Harshdeep SBOBNG-PTIY/FAB" userId="298f9918-2c01-41d6-878d-eedb64e1ec4b" providerId="ADAL" clId="{81227F39-4476-42F7-94D8-C5FE39EE9CC2}" dt="2023-10-04T05:45:38.695" v="3905" actId="21"/>
          <ac:spMkLst>
            <pc:docMk/>
            <pc:sldMk cId="1817878284" sldId="391"/>
            <ac:spMk id="2" creationId="{1D461B18-B6D2-DEAF-0841-F95F940C0A07}"/>
          </ac:spMkLst>
        </pc:spChg>
        <pc:spChg chg="mod">
          <ac:chgData name="Singh, Harshdeep SBOBNG-PTIY/FAB" userId="298f9918-2c01-41d6-878d-eedb64e1ec4b" providerId="ADAL" clId="{81227F39-4476-42F7-94D8-C5FE39EE9CC2}" dt="2023-10-04T05:45:56.343" v="3909" actId="255"/>
          <ac:spMkLst>
            <pc:docMk/>
            <pc:sldMk cId="1817878284" sldId="391"/>
            <ac:spMk id="6" creationId="{81E272C2-4416-3A18-8745-A0C37FC04568}"/>
          </ac:spMkLst>
        </pc:spChg>
      </pc:sldChg>
      <pc:sldChg chg="addSp delSp modSp new mod">
        <pc:chgData name="Singh, Harshdeep SBOBNG-PTIY/FAB" userId="298f9918-2c01-41d6-878d-eedb64e1ec4b" providerId="ADAL" clId="{81227F39-4476-42F7-94D8-C5FE39EE9CC2}" dt="2023-10-04T06:01:58.609" v="3943" actId="14100"/>
        <pc:sldMkLst>
          <pc:docMk/>
          <pc:sldMk cId="3499340503" sldId="392"/>
        </pc:sldMkLst>
        <pc:spChg chg="mod">
          <ac:chgData name="Singh, Harshdeep SBOBNG-PTIY/FAB" userId="298f9918-2c01-41d6-878d-eedb64e1ec4b" providerId="ADAL" clId="{81227F39-4476-42F7-94D8-C5FE39EE9CC2}" dt="2023-10-04T05:47:34.782" v="3929" actId="14100"/>
          <ac:spMkLst>
            <pc:docMk/>
            <pc:sldMk cId="3499340503" sldId="392"/>
            <ac:spMk id="2" creationId="{ACE6F811-13B9-5F38-327B-43AA9BC258BC}"/>
          </ac:spMkLst>
        </pc:spChg>
        <pc:spChg chg="del mod">
          <ac:chgData name="Singh, Harshdeep SBOBNG-PTIY/FAB" userId="298f9918-2c01-41d6-878d-eedb64e1ec4b" providerId="ADAL" clId="{81227F39-4476-42F7-94D8-C5FE39EE9CC2}" dt="2023-10-04T05:49:13.543" v="3932" actId="931"/>
          <ac:spMkLst>
            <pc:docMk/>
            <pc:sldMk cId="3499340503" sldId="392"/>
            <ac:spMk id="3" creationId="{63B83F5C-6667-7F3A-B807-AB923EC18167}"/>
          </ac:spMkLst>
        </pc:spChg>
        <pc:picChg chg="add mod">
          <ac:chgData name="Singh, Harshdeep SBOBNG-PTIY/FAB" userId="298f9918-2c01-41d6-878d-eedb64e1ec4b" providerId="ADAL" clId="{81227F39-4476-42F7-94D8-C5FE39EE9CC2}" dt="2023-10-04T06:01:23.948" v="3937" actId="14100"/>
          <ac:picMkLst>
            <pc:docMk/>
            <pc:sldMk cId="3499340503" sldId="392"/>
            <ac:picMk id="8" creationId="{51304103-A2AF-9C1C-A441-42426FAD3636}"/>
          </ac:picMkLst>
        </pc:picChg>
        <pc:picChg chg="add mod">
          <ac:chgData name="Singh, Harshdeep SBOBNG-PTIY/FAB" userId="298f9918-2c01-41d6-878d-eedb64e1ec4b" providerId="ADAL" clId="{81227F39-4476-42F7-94D8-C5FE39EE9CC2}" dt="2023-10-04T06:01:58.609" v="3943" actId="14100"/>
          <ac:picMkLst>
            <pc:docMk/>
            <pc:sldMk cId="3499340503" sldId="392"/>
            <ac:picMk id="10" creationId="{34205A83-2576-862A-44FB-4FB4A1F95832}"/>
          </ac:picMkLst>
        </pc:picChg>
      </pc:sldChg>
      <pc:sldChg chg="modSp new mod">
        <pc:chgData name="Singh, Harshdeep SBOBNG-PTIY/FAB" userId="298f9918-2c01-41d6-878d-eedb64e1ec4b" providerId="ADAL" clId="{81227F39-4476-42F7-94D8-C5FE39EE9CC2}" dt="2023-10-04T06:09:13.683" v="4036" actId="20577"/>
        <pc:sldMkLst>
          <pc:docMk/>
          <pc:sldMk cId="588637542" sldId="393"/>
        </pc:sldMkLst>
        <pc:spChg chg="mod">
          <ac:chgData name="Singh, Harshdeep SBOBNG-PTIY/FAB" userId="298f9918-2c01-41d6-878d-eedb64e1ec4b" providerId="ADAL" clId="{81227F39-4476-42F7-94D8-C5FE39EE9CC2}" dt="2023-10-04T06:09:13.683" v="4036" actId="20577"/>
          <ac:spMkLst>
            <pc:docMk/>
            <pc:sldMk cId="588637542" sldId="393"/>
            <ac:spMk id="2" creationId="{1D030131-CB6C-2990-633B-79B358AD8BB5}"/>
          </ac:spMkLst>
        </pc:spChg>
      </pc:sldChg>
      <pc:sldChg chg="delSp modSp new mod">
        <pc:chgData name="Singh, Harshdeep SBOBNG-PTIY/FAB" userId="298f9918-2c01-41d6-878d-eedb64e1ec4b" providerId="ADAL" clId="{81227F39-4476-42F7-94D8-C5FE39EE9CC2}" dt="2023-10-04T06:05:11.756" v="3978" actId="27636"/>
        <pc:sldMkLst>
          <pc:docMk/>
          <pc:sldMk cId="2005070656" sldId="394"/>
        </pc:sldMkLst>
        <pc:spChg chg="del mod">
          <ac:chgData name="Singh, Harshdeep SBOBNG-PTIY/FAB" userId="298f9918-2c01-41d6-878d-eedb64e1ec4b" providerId="ADAL" clId="{81227F39-4476-42F7-94D8-C5FE39EE9CC2}" dt="2023-10-04T06:04:42.779" v="3973" actId="21"/>
          <ac:spMkLst>
            <pc:docMk/>
            <pc:sldMk cId="2005070656" sldId="394"/>
            <ac:spMk id="2" creationId="{F4DC5BE4-9E9A-2696-A7BE-52FCD0A2F600}"/>
          </ac:spMkLst>
        </pc:spChg>
        <pc:spChg chg="mod">
          <ac:chgData name="Singh, Harshdeep SBOBNG-PTIY/FAB" userId="298f9918-2c01-41d6-878d-eedb64e1ec4b" providerId="ADAL" clId="{81227F39-4476-42F7-94D8-C5FE39EE9CC2}" dt="2023-10-04T06:05:11.756" v="3978" actId="27636"/>
          <ac:spMkLst>
            <pc:docMk/>
            <pc:sldMk cId="2005070656" sldId="394"/>
            <ac:spMk id="6" creationId="{9DE7BC41-A605-C771-9556-E6EF373E1E7B}"/>
          </ac:spMkLst>
        </pc:spChg>
      </pc:sldChg>
      <pc:sldChg chg="addSp delSp modSp new mod">
        <pc:chgData name="Singh, Harshdeep SBOBNG-PTIY/FAB" userId="298f9918-2c01-41d6-878d-eedb64e1ec4b" providerId="ADAL" clId="{81227F39-4476-42F7-94D8-C5FE39EE9CC2}" dt="2023-10-04T06:08:13.819" v="4022" actId="14100"/>
        <pc:sldMkLst>
          <pc:docMk/>
          <pc:sldMk cId="3545294026" sldId="395"/>
        </pc:sldMkLst>
        <pc:spChg chg="mod">
          <ac:chgData name="Singh, Harshdeep SBOBNG-PTIY/FAB" userId="298f9918-2c01-41d6-878d-eedb64e1ec4b" providerId="ADAL" clId="{81227F39-4476-42F7-94D8-C5FE39EE9CC2}" dt="2023-10-04T06:06:27.953" v="4002" actId="14100"/>
          <ac:spMkLst>
            <pc:docMk/>
            <pc:sldMk cId="3545294026" sldId="395"/>
            <ac:spMk id="2" creationId="{A07E4D5E-4D4F-03A6-BA3B-4AD6D913D8B3}"/>
          </ac:spMkLst>
        </pc:spChg>
        <pc:spChg chg="del mod">
          <ac:chgData name="Singh, Harshdeep SBOBNG-PTIY/FAB" userId="298f9918-2c01-41d6-878d-eedb64e1ec4b" providerId="ADAL" clId="{81227F39-4476-42F7-94D8-C5FE39EE9CC2}" dt="2023-10-04T06:06:50.693" v="4004" actId="931"/>
          <ac:spMkLst>
            <pc:docMk/>
            <pc:sldMk cId="3545294026" sldId="395"/>
            <ac:spMk id="3" creationId="{C7409364-55A0-0E9D-C355-280F109B52BB}"/>
          </ac:spMkLst>
        </pc:spChg>
        <pc:picChg chg="add mod">
          <ac:chgData name="Singh, Harshdeep SBOBNG-PTIY/FAB" userId="298f9918-2c01-41d6-878d-eedb64e1ec4b" providerId="ADAL" clId="{81227F39-4476-42F7-94D8-C5FE39EE9CC2}" dt="2023-10-04T06:06:59.536" v="4007" actId="14100"/>
          <ac:picMkLst>
            <pc:docMk/>
            <pc:sldMk cId="3545294026" sldId="395"/>
            <ac:picMk id="8" creationId="{F149D8D9-AE82-D6FC-B2C0-B29FA6E495B4}"/>
          </ac:picMkLst>
        </pc:picChg>
        <pc:picChg chg="add mod">
          <ac:chgData name="Singh, Harshdeep SBOBNG-PTIY/FAB" userId="298f9918-2c01-41d6-878d-eedb64e1ec4b" providerId="ADAL" clId="{81227F39-4476-42F7-94D8-C5FE39EE9CC2}" dt="2023-10-04T06:07:28.086" v="4013" actId="14100"/>
          <ac:picMkLst>
            <pc:docMk/>
            <pc:sldMk cId="3545294026" sldId="395"/>
            <ac:picMk id="10" creationId="{55C1F00A-B107-A26B-8B1E-B8F763BEA244}"/>
          </ac:picMkLst>
        </pc:picChg>
        <pc:picChg chg="add mod">
          <ac:chgData name="Singh, Harshdeep SBOBNG-PTIY/FAB" userId="298f9918-2c01-41d6-878d-eedb64e1ec4b" providerId="ADAL" clId="{81227F39-4476-42F7-94D8-C5FE39EE9CC2}" dt="2023-10-04T06:08:13.819" v="4022" actId="14100"/>
          <ac:picMkLst>
            <pc:docMk/>
            <pc:sldMk cId="3545294026" sldId="395"/>
            <ac:picMk id="12" creationId="{D6332ECA-6DA3-5D15-1AEC-B4AA6746FACD}"/>
          </ac:picMkLst>
        </pc:picChg>
      </pc:sldChg>
      <pc:sldChg chg="modSp new mod">
        <pc:chgData name="Singh, Harshdeep SBOBNG-PTIY/FAB" userId="298f9918-2c01-41d6-878d-eedb64e1ec4b" providerId="ADAL" clId="{81227F39-4476-42F7-94D8-C5FE39EE9CC2}" dt="2023-10-04T06:09:28.871" v="4052" actId="122"/>
        <pc:sldMkLst>
          <pc:docMk/>
          <pc:sldMk cId="2445710324" sldId="396"/>
        </pc:sldMkLst>
        <pc:spChg chg="mod">
          <ac:chgData name="Singh, Harshdeep SBOBNG-PTIY/FAB" userId="298f9918-2c01-41d6-878d-eedb64e1ec4b" providerId="ADAL" clId="{81227F39-4476-42F7-94D8-C5FE39EE9CC2}" dt="2023-10-04T06:09:28.871" v="4052" actId="122"/>
          <ac:spMkLst>
            <pc:docMk/>
            <pc:sldMk cId="2445710324" sldId="396"/>
            <ac:spMk id="2" creationId="{BA632A1D-EC82-A9D0-40B7-ED7B715276EB}"/>
          </ac:spMkLst>
        </pc:spChg>
      </pc:sldChg>
      <pc:sldChg chg="delSp modSp new mod">
        <pc:chgData name="Singh, Harshdeep SBOBNG-PTIY/FAB" userId="298f9918-2c01-41d6-878d-eedb64e1ec4b" providerId="ADAL" clId="{81227F39-4476-42F7-94D8-C5FE39EE9CC2}" dt="2023-10-04T06:10:37.233" v="4059" actId="14100"/>
        <pc:sldMkLst>
          <pc:docMk/>
          <pc:sldMk cId="822305411" sldId="397"/>
        </pc:sldMkLst>
        <pc:spChg chg="del mod">
          <ac:chgData name="Singh, Harshdeep SBOBNG-PTIY/FAB" userId="298f9918-2c01-41d6-878d-eedb64e1ec4b" providerId="ADAL" clId="{81227F39-4476-42F7-94D8-C5FE39EE9CC2}" dt="2023-10-04T06:10:24.738" v="4056" actId="21"/>
          <ac:spMkLst>
            <pc:docMk/>
            <pc:sldMk cId="822305411" sldId="397"/>
            <ac:spMk id="2" creationId="{95C1D208-654F-885D-3E93-2B5A075241E9}"/>
          </ac:spMkLst>
        </pc:spChg>
        <pc:spChg chg="mod">
          <ac:chgData name="Singh, Harshdeep SBOBNG-PTIY/FAB" userId="298f9918-2c01-41d6-878d-eedb64e1ec4b" providerId="ADAL" clId="{81227F39-4476-42F7-94D8-C5FE39EE9CC2}" dt="2023-10-04T06:10:37.233" v="4059" actId="14100"/>
          <ac:spMkLst>
            <pc:docMk/>
            <pc:sldMk cId="822305411" sldId="397"/>
            <ac:spMk id="6" creationId="{38AF9C92-3D32-EFDF-84EF-10F09BE4DD90}"/>
          </ac:spMkLst>
        </pc:spChg>
      </pc:sldChg>
      <pc:sldChg chg="addSp delSp modSp new mod">
        <pc:chgData name="Singh, Harshdeep SBOBNG-PTIY/FAB" userId="298f9918-2c01-41d6-878d-eedb64e1ec4b" providerId="ADAL" clId="{81227F39-4476-42F7-94D8-C5FE39EE9CC2}" dt="2023-10-04T06:12:09.669" v="4086" actId="14100"/>
        <pc:sldMkLst>
          <pc:docMk/>
          <pc:sldMk cId="2962380258" sldId="398"/>
        </pc:sldMkLst>
        <pc:spChg chg="mod">
          <ac:chgData name="Singh, Harshdeep SBOBNG-PTIY/FAB" userId="298f9918-2c01-41d6-878d-eedb64e1ec4b" providerId="ADAL" clId="{81227F39-4476-42F7-94D8-C5FE39EE9CC2}" dt="2023-10-04T06:10:56.216" v="4073" actId="122"/>
          <ac:spMkLst>
            <pc:docMk/>
            <pc:sldMk cId="2962380258" sldId="398"/>
            <ac:spMk id="2" creationId="{224175C3-A0D3-FAD1-6411-4886B25E1C86}"/>
          </ac:spMkLst>
        </pc:spChg>
        <pc:spChg chg="del mod">
          <ac:chgData name="Singh, Harshdeep SBOBNG-PTIY/FAB" userId="298f9918-2c01-41d6-878d-eedb64e1ec4b" providerId="ADAL" clId="{81227F39-4476-42F7-94D8-C5FE39EE9CC2}" dt="2023-10-04T06:11:11.297" v="4075"/>
          <ac:spMkLst>
            <pc:docMk/>
            <pc:sldMk cId="2962380258" sldId="398"/>
            <ac:spMk id="3" creationId="{1EF1C477-4F00-1BF9-2784-FAA202838DCF}"/>
          </ac:spMkLst>
        </pc:spChg>
        <pc:picChg chg="add mod">
          <ac:chgData name="Singh, Harshdeep SBOBNG-PTIY/FAB" userId="298f9918-2c01-41d6-878d-eedb64e1ec4b" providerId="ADAL" clId="{81227F39-4476-42F7-94D8-C5FE39EE9CC2}" dt="2023-10-04T06:11:23.589" v="4078" actId="14100"/>
          <ac:picMkLst>
            <pc:docMk/>
            <pc:sldMk cId="2962380258" sldId="398"/>
            <ac:picMk id="7" creationId="{0FE5F81A-83C7-81F0-38A4-ED2BE5C852B6}"/>
          </ac:picMkLst>
        </pc:picChg>
        <pc:picChg chg="add mod">
          <ac:chgData name="Singh, Harshdeep SBOBNG-PTIY/FAB" userId="298f9918-2c01-41d6-878d-eedb64e1ec4b" providerId="ADAL" clId="{81227F39-4476-42F7-94D8-C5FE39EE9CC2}" dt="2023-10-04T06:12:09.669" v="4086" actId="14100"/>
          <ac:picMkLst>
            <pc:docMk/>
            <pc:sldMk cId="2962380258" sldId="398"/>
            <ac:picMk id="8" creationId="{DF5DE88A-C4BB-820B-FECC-4F453C536606}"/>
          </ac:picMkLst>
        </pc:picChg>
      </pc:sldChg>
      <pc:sldChg chg="modSp new mod">
        <pc:chgData name="Singh, Harshdeep SBOBNG-PTIY/FAB" userId="298f9918-2c01-41d6-878d-eedb64e1ec4b" providerId="ADAL" clId="{81227F39-4476-42F7-94D8-C5FE39EE9CC2}" dt="2023-10-04T06:14:21.330" v="4106" actId="122"/>
        <pc:sldMkLst>
          <pc:docMk/>
          <pc:sldMk cId="1746939097" sldId="399"/>
        </pc:sldMkLst>
        <pc:spChg chg="mod">
          <ac:chgData name="Singh, Harshdeep SBOBNG-PTIY/FAB" userId="298f9918-2c01-41d6-878d-eedb64e1ec4b" providerId="ADAL" clId="{81227F39-4476-42F7-94D8-C5FE39EE9CC2}" dt="2023-10-04T06:14:21.330" v="4106" actId="122"/>
          <ac:spMkLst>
            <pc:docMk/>
            <pc:sldMk cId="1746939097" sldId="399"/>
            <ac:spMk id="2" creationId="{93A59443-EA42-8604-05CA-3144262D8C2F}"/>
          </ac:spMkLst>
        </pc:spChg>
      </pc:sldChg>
      <pc:sldChg chg="addSp delSp modSp new mod">
        <pc:chgData name="Singh, Harshdeep SBOBNG-PTIY/FAB" userId="298f9918-2c01-41d6-878d-eedb64e1ec4b" providerId="ADAL" clId="{81227F39-4476-42F7-94D8-C5FE39EE9CC2}" dt="2023-10-04T06:15:19.365" v="4124" actId="255"/>
        <pc:sldMkLst>
          <pc:docMk/>
          <pc:sldMk cId="3532193975" sldId="400"/>
        </pc:sldMkLst>
        <pc:spChg chg="del mod">
          <ac:chgData name="Singh, Harshdeep SBOBNG-PTIY/FAB" userId="298f9918-2c01-41d6-878d-eedb64e1ec4b" providerId="ADAL" clId="{81227F39-4476-42F7-94D8-C5FE39EE9CC2}" dt="2023-10-04T06:14:49.395" v="4110" actId="21"/>
          <ac:spMkLst>
            <pc:docMk/>
            <pc:sldMk cId="3532193975" sldId="400"/>
            <ac:spMk id="2" creationId="{9B074A97-0900-9335-F135-81322FD6610E}"/>
          </ac:spMkLst>
        </pc:spChg>
        <pc:spChg chg="add del mod">
          <ac:chgData name="Singh, Harshdeep SBOBNG-PTIY/FAB" userId="298f9918-2c01-41d6-878d-eedb64e1ec4b" providerId="ADAL" clId="{81227F39-4476-42F7-94D8-C5FE39EE9CC2}" dt="2023-10-04T06:15:19.365" v="4124" actId="255"/>
          <ac:spMkLst>
            <pc:docMk/>
            <pc:sldMk cId="3532193975" sldId="400"/>
            <ac:spMk id="6" creationId="{674AF99F-D282-D5D3-FC58-1388144FB9CA}"/>
          </ac:spMkLst>
        </pc:spChg>
        <pc:spChg chg="add del mod">
          <ac:chgData name="Singh, Harshdeep SBOBNG-PTIY/FAB" userId="298f9918-2c01-41d6-878d-eedb64e1ec4b" providerId="ADAL" clId="{81227F39-4476-42F7-94D8-C5FE39EE9CC2}" dt="2023-10-04T06:14:57.768" v="4120"/>
          <ac:spMkLst>
            <pc:docMk/>
            <pc:sldMk cId="3532193975" sldId="400"/>
            <ac:spMk id="7" creationId="{24A918F2-C140-9093-3815-5FF67CD80DA1}"/>
          </ac:spMkLst>
        </pc:spChg>
        <pc:spChg chg="add del mod">
          <ac:chgData name="Singh, Harshdeep SBOBNG-PTIY/FAB" userId="298f9918-2c01-41d6-878d-eedb64e1ec4b" providerId="ADAL" clId="{81227F39-4476-42F7-94D8-C5FE39EE9CC2}" dt="2023-10-04T06:14:57.438" v="4118"/>
          <ac:spMkLst>
            <pc:docMk/>
            <pc:sldMk cId="3532193975" sldId="400"/>
            <ac:spMk id="8" creationId="{61377E24-C25B-8B65-85ED-AABFEA6C2B3F}"/>
          </ac:spMkLst>
        </pc:spChg>
      </pc:sldChg>
      <pc:sldChg chg="addSp delSp modSp new mod">
        <pc:chgData name="Singh, Harshdeep SBOBNG-PTIY/FAB" userId="298f9918-2c01-41d6-878d-eedb64e1ec4b" providerId="ADAL" clId="{81227F39-4476-42F7-94D8-C5FE39EE9CC2}" dt="2023-10-04T06:19:15.909" v="4158" actId="14100"/>
        <pc:sldMkLst>
          <pc:docMk/>
          <pc:sldMk cId="1914222291" sldId="401"/>
        </pc:sldMkLst>
        <pc:spChg chg="mod">
          <ac:chgData name="Singh, Harshdeep SBOBNG-PTIY/FAB" userId="298f9918-2c01-41d6-878d-eedb64e1ec4b" providerId="ADAL" clId="{81227F39-4476-42F7-94D8-C5FE39EE9CC2}" dt="2023-10-04T06:15:46.487" v="4143" actId="122"/>
          <ac:spMkLst>
            <pc:docMk/>
            <pc:sldMk cId="1914222291" sldId="401"/>
            <ac:spMk id="2" creationId="{5F322C02-3559-836C-FABD-44D6154F1A6F}"/>
          </ac:spMkLst>
        </pc:spChg>
        <pc:spChg chg="del">
          <ac:chgData name="Singh, Harshdeep SBOBNG-PTIY/FAB" userId="298f9918-2c01-41d6-878d-eedb64e1ec4b" providerId="ADAL" clId="{81227F39-4476-42F7-94D8-C5FE39EE9CC2}" dt="2023-10-04T06:17:32.179" v="4144"/>
          <ac:spMkLst>
            <pc:docMk/>
            <pc:sldMk cId="1914222291" sldId="401"/>
            <ac:spMk id="3" creationId="{0B643CF7-C4EE-D303-4069-5B650A77185D}"/>
          </ac:spMkLst>
        </pc:spChg>
        <pc:picChg chg="add mod">
          <ac:chgData name="Singh, Harshdeep SBOBNG-PTIY/FAB" userId="298f9918-2c01-41d6-878d-eedb64e1ec4b" providerId="ADAL" clId="{81227F39-4476-42F7-94D8-C5FE39EE9CC2}" dt="2023-10-04T06:19:12.795" v="4157" actId="14100"/>
          <ac:picMkLst>
            <pc:docMk/>
            <pc:sldMk cId="1914222291" sldId="401"/>
            <ac:picMk id="7" creationId="{FF851AEF-DD60-4208-4C0A-33A9678BF5A4}"/>
          </ac:picMkLst>
        </pc:picChg>
        <pc:picChg chg="add mod">
          <ac:chgData name="Singh, Harshdeep SBOBNG-PTIY/FAB" userId="298f9918-2c01-41d6-878d-eedb64e1ec4b" providerId="ADAL" clId="{81227F39-4476-42F7-94D8-C5FE39EE9CC2}" dt="2023-10-04T06:19:15.909" v="4158" actId="14100"/>
          <ac:picMkLst>
            <pc:docMk/>
            <pc:sldMk cId="1914222291" sldId="401"/>
            <ac:picMk id="8" creationId="{DC9D41FA-3137-28B6-C258-FAFA4044A582}"/>
          </ac:picMkLst>
        </pc:picChg>
      </pc:sldChg>
      <pc:sldChg chg="modSp new mod">
        <pc:chgData name="Singh, Harshdeep SBOBNG-PTIY/FAB" userId="298f9918-2c01-41d6-878d-eedb64e1ec4b" providerId="ADAL" clId="{81227F39-4476-42F7-94D8-C5FE39EE9CC2}" dt="2023-10-04T06:19:38.683" v="4182" actId="122"/>
        <pc:sldMkLst>
          <pc:docMk/>
          <pc:sldMk cId="1189929190" sldId="402"/>
        </pc:sldMkLst>
        <pc:spChg chg="mod">
          <ac:chgData name="Singh, Harshdeep SBOBNG-PTIY/FAB" userId="298f9918-2c01-41d6-878d-eedb64e1ec4b" providerId="ADAL" clId="{81227F39-4476-42F7-94D8-C5FE39EE9CC2}" dt="2023-10-04T06:19:38.683" v="4182" actId="122"/>
          <ac:spMkLst>
            <pc:docMk/>
            <pc:sldMk cId="1189929190" sldId="402"/>
            <ac:spMk id="2" creationId="{20783995-1F08-963F-D474-6AAA3307352A}"/>
          </ac:spMkLst>
        </pc:spChg>
      </pc:sldChg>
      <pc:sldChg chg="delSp modSp new mod">
        <pc:chgData name="Singh, Harshdeep SBOBNG-PTIY/FAB" userId="298f9918-2c01-41d6-878d-eedb64e1ec4b" providerId="ADAL" clId="{81227F39-4476-42F7-94D8-C5FE39EE9CC2}" dt="2023-10-04T06:20:50.143" v="4186"/>
        <pc:sldMkLst>
          <pc:docMk/>
          <pc:sldMk cId="4078288318" sldId="403"/>
        </pc:sldMkLst>
        <pc:spChg chg="del">
          <ac:chgData name="Singh, Harshdeep SBOBNG-PTIY/FAB" userId="298f9918-2c01-41d6-878d-eedb64e1ec4b" providerId="ADAL" clId="{81227F39-4476-42F7-94D8-C5FE39EE9CC2}" dt="2023-10-04T06:19:53.131" v="4184" actId="21"/>
          <ac:spMkLst>
            <pc:docMk/>
            <pc:sldMk cId="4078288318" sldId="403"/>
            <ac:spMk id="2" creationId="{ABAE331C-CF95-E888-3B63-88CDE75FBCE0}"/>
          </ac:spMkLst>
        </pc:spChg>
        <pc:spChg chg="mod">
          <ac:chgData name="Singh, Harshdeep SBOBNG-PTIY/FAB" userId="298f9918-2c01-41d6-878d-eedb64e1ec4b" providerId="ADAL" clId="{81227F39-4476-42F7-94D8-C5FE39EE9CC2}" dt="2023-10-04T06:20:50.143" v="4186"/>
          <ac:spMkLst>
            <pc:docMk/>
            <pc:sldMk cId="4078288318" sldId="403"/>
            <ac:spMk id="6" creationId="{D229A2EC-0C9C-4964-59AD-A55854CBB90C}"/>
          </ac:spMkLst>
        </pc:spChg>
      </pc:sldChg>
      <pc:sldChg chg="addSp delSp modSp new mod">
        <pc:chgData name="Singh, Harshdeep SBOBNG-PTIY/FAB" userId="298f9918-2c01-41d6-878d-eedb64e1ec4b" providerId="ADAL" clId="{81227F39-4476-42F7-94D8-C5FE39EE9CC2}" dt="2023-10-04T06:24:52.179" v="4252" actId="14100"/>
        <pc:sldMkLst>
          <pc:docMk/>
          <pc:sldMk cId="2658747446" sldId="404"/>
        </pc:sldMkLst>
        <pc:spChg chg="add del mod">
          <ac:chgData name="Singh, Harshdeep SBOBNG-PTIY/FAB" userId="298f9918-2c01-41d6-878d-eedb64e1ec4b" providerId="ADAL" clId="{81227F39-4476-42F7-94D8-C5FE39EE9CC2}" dt="2023-10-04T06:23:28.234" v="4229" actId="1076"/>
          <ac:spMkLst>
            <pc:docMk/>
            <pc:sldMk cId="2658747446" sldId="404"/>
            <ac:spMk id="2" creationId="{785ED2CE-1771-D6DB-4B2D-429DA6FB0070}"/>
          </ac:spMkLst>
        </pc:spChg>
        <pc:spChg chg="del mod">
          <ac:chgData name="Singh, Harshdeep SBOBNG-PTIY/FAB" userId="298f9918-2c01-41d6-878d-eedb64e1ec4b" providerId="ADAL" clId="{81227F39-4476-42F7-94D8-C5FE39EE9CC2}" dt="2023-10-04T06:22:47.491" v="4219"/>
          <ac:spMkLst>
            <pc:docMk/>
            <pc:sldMk cId="2658747446" sldId="404"/>
            <ac:spMk id="3" creationId="{52E8ADCF-950E-8621-0AD8-B2E9B449F36B}"/>
          </ac:spMkLst>
        </pc:spChg>
        <pc:spChg chg="add del mod">
          <ac:chgData name="Singh, Harshdeep SBOBNG-PTIY/FAB" userId="298f9918-2c01-41d6-878d-eedb64e1ec4b" providerId="ADAL" clId="{81227F39-4476-42F7-94D8-C5FE39EE9CC2}" dt="2023-10-04T06:24:13.588" v="4243" actId="21"/>
          <ac:spMkLst>
            <pc:docMk/>
            <pc:sldMk cId="2658747446" sldId="404"/>
            <ac:spMk id="11" creationId="{017C1BF9-5D8F-49D6-24E6-2A3B6EA62988}"/>
          </ac:spMkLst>
        </pc:spChg>
        <pc:picChg chg="add del mod">
          <ac:chgData name="Singh, Harshdeep SBOBNG-PTIY/FAB" userId="298f9918-2c01-41d6-878d-eedb64e1ec4b" providerId="ADAL" clId="{81227F39-4476-42F7-94D8-C5FE39EE9CC2}" dt="2023-10-04T06:24:13.807" v="4244" actId="1076"/>
          <ac:picMkLst>
            <pc:docMk/>
            <pc:sldMk cId="2658747446" sldId="404"/>
            <ac:picMk id="8" creationId="{BB8E1CEC-0DE1-9C39-AAE3-CDC5F1507B33}"/>
          </ac:picMkLst>
        </pc:picChg>
        <pc:picChg chg="add del mod">
          <ac:chgData name="Singh, Harshdeep SBOBNG-PTIY/FAB" userId="298f9918-2c01-41d6-878d-eedb64e1ec4b" providerId="ADAL" clId="{81227F39-4476-42F7-94D8-C5FE39EE9CC2}" dt="2023-10-04T06:24:19.381" v="4246" actId="478"/>
          <ac:picMkLst>
            <pc:docMk/>
            <pc:sldMk cId="2658747446" sldId="404"/>
            <ac:picMk id="9" creationId="{06D2FCF2-886B-82E9-D6EE-213DAF338DCB}"/>
          </ac:picMkLst>
        </pc:picChg>
        <pc:picChg chg="add mod">
          <ac:chgData name="Singh, Harshdeep SBOBNG-PTIY/FAB" userId="298f9918-2c01-41d6-878d-eedb64e1ec4b" providerId="ADAL" clId="{81227F39-4476-42F7-94D8-C5FE39EE9CC2}" dt="2023-10-04T06:24:52.179" v="4252" actId="14100"/>
          <ac:picMkLst>
            <pc:docMk/>
            <pc:sldMk cId="2658747446" sldId="404"/>
            <ac:picMk id="12" creationId="{194067E2-CE34-1EAE-C6F4-1C53CDA7AC68}"/>
          </ac:picMkLst>
        </pc:picChg>
      </pc:sldChg>
      <pc:sldChg chg="modSp new mod">
        <pc:chgData name="Singh, Harshdeep SBOBNG-PTIY/FAB" userId="298f9918-2c01-41d6-878d-eedb64e1ec4b" providerId="ADAL" clId="{81227F39-4476-42F7-94D8-C5FE39EE9CC2}" dt="2023-10-04T06:25:22.825" v="4278" actId="122"/>
        <pc:sldMkLst>
          <pc:docMk/>
          <pc:sldMk cId="1632656419" sldId="405"/>
        </pc:sldMkLst>
        <pc:spChg chg="mod">
          <ac:chgData name="Singh, Harshdeep SBOBNG-PTIY/FAB" userId="298f9918-2c01-41d6-878d-eedb64e1ec4b" providerId="ADAL" clId="{81227F39-4476-42F7-94D8-C5FE39EE9CC2}" dt="2023-10-04T06:25:22.825" v="4278" actId="122"/>
          <ac:spMkLst>
            <pc:docMk/>
            <pc:sldMk cId="1632656419" sldId="405"/>
            <ac:spMk id="2" creationId="{D5D86624-ACD0-3035-6066-53607A85E70B}"/>
          </ac:spMkLst>
        </pc:spChg>
      </pc:sldChg>
      <pc:sldChg chg="delSp modSp new mod">
        <pc:chgData name="Singh, Harshdeep SBOBNG-PTIY/FAB" userId="298f9918-2c01-41d6-878d-eedb64e1ec4b" providerId="ADAL" clId="{81227F39-4476-42F7-94D8-C5FE39EE9CC2}" dt="2023-10-04T06:26:46.118" v="4288" actId="14100"/>
        <pc:sldMkLst>
          <pc:docMk/>
          <pc:sldMk cId="2835286463" sldId="406"/>
        </pc:sldMkLst>
        <pc:spChg chg="del">
          <ac:chgData name="Singh, Harshdeep SBOBNG-PTIY/FAB" userId="298f9918-2c01-41d6-878d-eedb64e1ec4b" providerId="ADAL" clId="{81227F39-4476-42F7-94D8-C5FE39EE9CC2}" dt="2023-10-04T06:26:15.292" v="4284" actId="21"/>
          <ac:spMkLst>
            <pc:docMk/>
            <pc:sldMk cId="2835286463" sldId="406"/>
            <ac:spMk id="2" creationId="{7F1C16F4-5195-362A-9166-4B2385CF1CC8}"/>
          </ac:spMkLst>
        </pc:spChg>
        <pc:spChg chg="mod">
          <ac:chgData name="Singh, Harshdeep SBOBNG-PTIY/FAB" userId="298f9918-2c01-41d6-878d-eedb64e1ec4b" providerId="ADAL" clId="{81227F39-4476-42F7-94D8-C5FE39EE9CC2}" dt="2023-10-04T06:26:46.118" v="4288" actId="14100"/>
          <ac:spMkLst>
            <pc:docMk/>
            <pc:sldMk cId="2835286463" sldId="406"/>
            <ac:spMk id="6" creationId="{BAC029DA-311B-7A4A-7BC1-E68A1500F02D}"/>
          </ac:spMkLst>
        </pc:spChg>
      </pc:sldChg>
      <pc:sldChg chg="new add del">
        <pc:chgData name="Singh, Harshdeep SBOBNG-PTIY/FAB" userId="298f9918-2c01-41d6-878d-eedb64e1ec4b" providerId="ADAL" clId="{81227F39-4476-42F7-94D8-C5FE39EE9CC2}" dt="2023-10-04T06:26:03.980" v="4282" actId="680"/>
        <pc:sldMkLst>
          <pc:docMk/>
          <pc:sldMk cId="3796217173" sldId="406"/>
        </pc:sldMkLst>
      </pc:sldChg>
      <pc:sldChg chg="addSp delSp modSp new mod">
        <pc:chgData name="Singh, Harshdeep SBOBNG-PTIY/FAB" userId="298f9918-2c01-41d6-878d-eedb64e1ec4b" providerId="ADAL" clId="{81227F39-4476-42F7-94D8-C5FE39EE9CC2}" dt="2023-10-04T06:28:40.377" v="4320" actId="14100"/>
        <pc:sldMkLst>
          <pc:docMk/>
          <pc:sldMk cId="4038504511" sldId="407"/>
        </pc:sldMkLst>
        <pc:spChg chg="mod">
          <ac:chgData name="Singh, Harshdeep SBOBNG-PTIY/FAB" userId="298f9918-2c01-41d6-878d-eedb64e1ec4b" providerId="ADAL" clId="{81227F39-4476-42F7-94D8-C5FE39EE9CC2}" dt="2023-10-04T06:27:04.593" v="4308" actId="14100"/>
          <ac:spMkLst>
            <pc:docMk/>
            <pc:sldMk cId="4038504511" sldId="407"/>
            <ac:spMk id="2" creationId="{DE6CFE77-7BF7-50E1-D7F7-07CB5C2F5BB1}"/>
          </ac:spMkLst>
        </pc:spChg>
        <pc:spChg chg="del mod">
          <ac:chgData name="Singh, Harshdeep SBOBNG-PTIY/FAB" userId="298f9918-2c01-41d6-878d-eedb64e1ec4b" providerId="ADAL" clId="{81227F39-4476-42F7-94D8-C5FE39EE9CC2}" dt="2023-10-04T06:27:14.023" v="4310"/>
          <ac:spMkLst>
            <pc:docMk/>
            <pc:sldMk cId="4038504511" sldId="407"/>
            <ac:spMk id="3" creationId="{F9B25951-AFED-F648-33F9-6BA00436FAF5}"/>
          </ac:spMkLst>
        </pc:spChg>
        <pc:picChg chg="add mod">
          <ac:chgData name="Singh, Harshdeep SBOBNG-PTIY/FAB" userId="298f9918-2c01-41d6-878d-eedb64e1ec4b" providerId="ADAL" clId="{81227F39-4476-42F7-94D8-C5FE39EE9CC2}" dt="2023-10-04T06:27:25.676" v="4314" actId="14100"/>
          <ac:picMkLst>
            <pc:docMk/>
            <pc:sldMk cId="4038504511" sldId="407"/>
            <ac:picMk id="8" creationId="{37F3EBDC-846D-9344-0110-49213FFB23FB}"/>
          </ac:picMkLst>
        </pc:picChg>
        <pc:picChg chg="add mod">
          <ac:chgData name="Singh, Harshdeep SBOBNG-PTIY/FAB" userId="298f9918-2c01-41d6-878d-eedb64e1ec4b" providerId="ADAL" clId="{81227F39-4476-42F7-94D8-C5FE39EE9CC2}" dt="2023-10-04T06:28:40.377" v="4320" actId="14100"/>
          <ac:picMkLst>
            <pc:docMk/>
            <pc:sldMk cId="4038504511" sldId="407"/>
            <ac:picMk id="10" creationId="{DCE34DD7-9E9F-675D-D2C0-D390D9859B6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10/4/2023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xml"/><Relationship Id="rId5" Type="http://schemas.openxmlformats.org/officeDocument/2006/relationships/image" Target="../media/image46.png"/><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6.xml"/><Relationship Id="rId5" Type="http://schemas.openxmlformats.org/officeDocument/2006/relationships/image" Target="../media/image50.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6.xml"/><Relationship Id="rId5" Type="http://schemas.openxmlformats.org/officeDocument/2006/relationships/image" Target="../media/image55.png"/><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6.xml"/><Relationship Id="rId5" Type="http://schemas.openxmlformats.org/officeDocument/2006/relationships/image" Target="../media/image62.png"/><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6.xml"/><Relationship Id="rId4" Type="http://schemas.openxmlformats.org/officeDocument/2006/relationships/image" Target="../media/image6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a:lstStyle/>
          <a:p>
            <a:r>
              <a:rPr lang="en-US" dirty="0"/>
              <a:t>IDA-Bootcamp</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613370"/>
          </a:xfrm>
        </p:spPr>
        <p:txBody>
          <a:bodyPr/>
          <a:lstStyle/>
          <a:p>
            <a:r>
              <a:rPr lang="en-US" dirty="0"/>
              <a:t>Harshdeep Singh</a:t>
            </a:r>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C9061-E82A-7D2C-5625-631BFF6B0E0B}"/>
              </a:ext>
            </a:extLst>
          </p:cNvPr>
          <p:cNvSpPr>
            <a:spLocks noGrp="1"/>
          </p:cNvSpPr>
          <p:nvPr>
            <p:ph type="title"/>
          </p:nvPr>
        </p:nvSpPr>
        <p:spPr/>
        <p:txBody>
          <a:bodyPr/>
          <a:lstStyle/>
          <a:p>
            <a:pPr algn="ctr"/>
            <a:r>
              <a:rPr lang="en-US" dirty="0" err="1"/>
              <a:t>APPlications</a:t>
            </a:r>
            <a:r>
              <a:rPr lang="en-US" dirty="0"/>
              <a:t> of Joins</a:t>
            </a:r>
          </a:p>
        </p:txBody>
      </p:sp>
      <p:pic>
        <p:nvPicPr>
          <p:cNvPr id="8" name="Content Placeholder 7" descr="A blue rectangular sign with white text&#10;&#10;Description automatically generated">
            <a:extLst>
              <a:ext uri="{FF2B5EF4-FFF2-40B4-BE49-F238E27FC236}">
                <a16:creationId xmlns:a16="http://schemas.microsoft.com/office/drawing/2014/main" id="{99AC0F62-DE14-1B27-7B47-31315D5309C5}"/>
              </a:ext>
            </a:extLst>
          </p:cNvPr>
          <p:cNvPicPr>
            <a:picLocks noGrp="1" noChangeAspect="1"/>
          </p:cNvPicPr>
          <p:nvPr>
            <p:ph idx="1"/>
          </p:nvPr>
        </p:nvPicPr>
        <p:blipFill>
          <a:blip r:embed="rId2"/>
          <a:stretch>
            <a:fillRect/>
          </a:stretch>
        </p:blipFill>
        <p:spPr>
          <a:xfrm>
            <a:off x="1587260" y="1825625"/>
            <a:ext cx="9213011" cy="4351338"/>
          </a:xfrm>
        </p:spPr>
      </p:pic>
      <p:sp>
        <p:nvSpPr>
          <p:cNvPr id="4" name="Date Placeholder 3">
            <a:extLst>
              <a:ext uri="{FF2B5EF4-FFF2-40B4-BE49-F238E27FC236}">
                <a16:creationId xmlns:a16="http://schemas.microsoft.com/office/drawing/2014/main" id="{558DC15E-133D-60C2-4301-F43E79A73ABB}"/>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14B2A406-3AF7-5DE9-E89A-BC56898E4C42}"/>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3BD99DBA-A9D2-F30B-372A-EBC61EFCEFD2}"/>
              </a:ext>
            </a:extLst>
          </p:cNvPr>
          <p:cNvSpPr>
            <a:spLocks noGrp="1"/>
          </p:cNvSpPr>
          <p:nvPr>
            <p:ph type="sldNum" sz="quarter" idx="12"/>
          </p:nvPr>
        </p:nvSpPr>
        <p:spPr/>
        <p:txBody>
          <a:bodyPr/>
          <a:lstStyle/>
          <a:p>
            <a:fld id="{B5CEABB6-07DC-46E8-9B57-56EC44A396E5}" type="slidenum">
              <a:rPr lang="en-US" smtClean="0"/>
              <a:t>10</a:t>
            </a:fld>
            <a:endParaRPr lang="en-US" dirty="0"/>
          </a:p>
        </p:txBody>
      </p:sp>
    </p:spTree>
    <p:extLst>
      <p:ext uri="{BB962C8B-B14F-4D97-AF65-F5344CB8AC3E}">
        <p14:creationId xmlns:p14="http://schemas.microsoft.com/office/powerpoint/2010/main" val="1620023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F1A3A-0719-E849-0447-84612052D11A}"/>
              </a:ext>
            </a:extLst>
          </p:cNvPr>
          <p:cNvSpPr>
            <a:spLocks noGrp="1"/>
          </p:cNvSpPr>
          <p:nvPr>
            <p:ph type="title"/>
          </p:nvPr>
        </p:nvSpPr>
        <p:spPr/>
        <p:txBody>
          <a:bodyPr/>
          <a:lstStyle/>
          <a:p>
            <a:pPr algn="ctr"/>
            <a:r>
              <a:rPr lang="en-US" dirty="0"/>
              <a:t>23-aug-2023,Wednesday</a:t>
            </a:r>
          </a:p>
        </p:txBody>
      </p:sp>
    </p:spTree>
    <p:extLst>
      <p:ext uri="{BB962C8B-B14F-4D97-AF65-F5344CB8AC3E}">
        <p14:creationId xmlns:p14="http://schemas.microsoft.com/office/powerpoint/2010/main" val="847437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1A84-5D9C-328D-E350-90BFB07C21E9}"/>
              </a:ext>
            </a:extLst>
          </p:cNvPr>
          <p:cNvSpPr>
            <a:spLocks noGrp="1"/>
          </p:cNvSpPr>
          <p:nvPr>
            <p:ph type="title"/>
          </p:nvPr>
        </p:nvSpPr>
        <p:spPr/>
        <p:txBody>
          <a:bodyPr/>
          <a:lstStyle/>
          <a:p>
            <a:pPr algn="ctr"/>
            <a:r>
              <a:rPr lang="en-US" dirty="0"/>
              <a:t>Software testing life cycle</a:t>
            </a:r>
          </a:p>
        </p:txBody>
      </p:sp>
      <p:sp>
        <p:nvSpPr>
          <p:cNvPr id="3" name="Content Placeholder 2">
            <a:extLst>
              <a:ext uri="{FF2B5EF4-FFF2-40B4-BE49-F238E27FC236}">
                <a16:creationId xmlns:a16="http://schemas.microsoft.com/office/drawing/2014/main" id="{6C6A36EF-FF84-167C-EDE0-241FCFAD4543}"/>
              </a:ext>
            </a:extLst>
          </p:cNvPr>
          <p:cNvSpPr>
            <a:spLocks noGrp="1"/>
          </p:cNvSpPr>
          <p:nvPr>
            <p:ph idx="1"/>
          </p:nvPr>
        </p:nvSpPr>
        <p:spPr/>
        <p:txBody>
          <a:bodyPr/>
          <a:lstStyle/>
          <a:p>
            <a:pPr marL="0" indent="0">
              <a:buNone/>
            </a:pPr>
            <a:r>
              <a:rPr lang="en-US" dirty="0"/>
              <a:t>In general software testing starts from requirement phase and ends with the deployment phase.</a:t>
            </a:r>
          </a:p>
          <a:p>
            <a:pPr marL="0" indent="0">
              <a:buNone/>
            </a:pPr>
            <a:endParaRPr lang="en-US" dirty="0"/>
          </a:p>
        </p:txBody>
      </p:sp>
      <p:sp>
        <p:nvSpPr>
          <p:cNvPr id="4" name="Date Placeholder 3">
            <a:extLst>
              <a:ext uri="{FF2B5EF4-FFF2-40B4-BE49-F238E27FC236}">
                <a16:creationId xmlns:a16="http://schemas.microsoft.com/office/drawing/2014/main" id="{6173F8DA-364C-FC01-1ED3-CDEBF35777C8}"/>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7CB8AE71-CED1-1AD8-4361-95F9DD3B2E41}"/>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E10A9E4E-B689-51CA-4B02-A613C4EE15B9}"/>
              </a:ext>
            </a:extLst>
          </p:cNvPr>
          <p:cNvSpPr>
            <a:spLocks noGrp="1"/>
          </p:cNvSpPr>
          <p:nvPr>
            <p:ph type="sldNum" sz="quarter" idx="12"/>
          </p:nvPr>
        </p:nvSpPr>
        <p:spPr/>
        <p:txBody>
          <a:bodyPr/>
          <a:lstStyle/>
          <a:p>
            <a:fld id="{B5CEABB6-07DC-46E8-9B57-56EC44A396E5}" type="slidenum">
              <a:rPr lang="en-US" smtClean="0"/>
              <a:t>12</a:t>
            </a:fld>
            <a:endParaRPr lang="en-US" dirty="0"/>
          </a:p>
        </p:txBody>
      </p:sp>
      <p:pic>
        <p:nvPicPr>
          <p:cNvPr id="8" name="Picture 7" descr="A close-up of a sign&#10;&#10;Description automatically generated">
            <a:extLst>
              <a:ext uri="{FF2B5EF4-FFF2-40B4-BE49-F238E27FC236}">
                <a16:creationId xmlns:a16="http://schemas.microsoft.com/office/drawing/2014/main" id="{71673A22-C22F-BDC5-2A28-D30D01F9750D}"/>
              </a:ext>
            </a:extLst>
          </p:cNvPr>
          <p:cNvPicPr>
            <a:picLocks noChangeAspect="1"/>
          </p:cNvPicPr>
          <p:nvPr/>
        </p:nvPicPr>
        <p:blipFill>
          <a:blip r:embed="rId2"/>
          <a:stretch>
            <a:fillRect/>
          </a:stretch>
        </p:blipFill>
        <p:spPr>
          <a:xfrm>
            <a:off x="915924" y="3380433"/>
            <a:ext cx="10503440" cy="1924149"/>
          </a:xfrm>
          <a:prstGeom prst="rect">
            <a:avLst/>
          </a:prstGeom>
        </p:spPr>
      </p:pic>
    </p:spTree>
    <p:extLst>
      <p:ext uri="{BB962C8B-B14F-4D97-AF65-F5344CB8AC3E}">
        <p14:creationId xmlns:p14="http://schemas.microsoft.com/office/powerpoint/2010/main" val="4180327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97DE9-9542-0AFA-CDF6-57956FC0597A}"/>
              </a:ext>
            </a:extLst>
          </p:cNvPr>
          <p:cNvSpPr>
            <a:spLocks noGrp="1"/>
          </p:cNvSpPr>
          <p:nvPr>
            <p:ph type="title"/>
          </p:nvPr>
        </p:nvSpPr>
        <p:spPr>
          <a:xfrm>
            <a:off x="560400" y="447897"/>
            <a:ext cx="6615023" cy="1325563"/>
          </a:xfrm>
        </p:spPr>
        <p:txBody>
          <a:bodyPr/>
          <a:lstStyle/>
          <a:p>
            <a:r>
              <a:rPr lang="en-US" dirty="0"/>
              <a:t>Types of Development </a:t>
            </a:r>
          </a:p>
        </p:txBody>
      </p:sp>
      <p:sp>
        <p:nvSpPr>
          <p:cNvPr id="3" name="Date Placeholder 2">
            <a:extLst>
              <a:ext uri="{FF2B5EF4-FFF2-40B4-BE49-F238E27FC236}">
                <a16:creationId xmlns:a16="http://schemas.microsoft.com/office/drawing/2014/main" id="{99E1CA26-7C74-6231-500A-8451C55B51BC}"/>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11D6D544-FFFE-DE06-4B98-8960B5DE6070}"/>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DE9AD125-6E2B-6EC6-1875-6AB31CB84C3A}"/>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6" name="Text Placeholder 5">
            <a:extLst>
              <a:ext uri="{FF2B5EF4-FFF2-40B4-BE49-F238E27FC236}">
                <a16:creationId xmlns:a16="http://schemas.microsoft.com/office/drawing/2014/main" id="{447A651A-8E0F-DDB3-1CD0-EB7AB8AC6ABE}"/>
              </a:ext>
            </a:extLst>
          </p:cNvPr>
          <p:cNvSpPr>
            <a:spLocks noGrp="1"/>
          </p:cNvSpPr>
          <p:nvPr>
            <p:ph type="body" sz="quarter" idx="13"/>
          </p:nvPr>
        </p:nvSpPr>
        <p:spPr>
          <a:xfrm>
            <a:off x="843950" y="1919204"/>
            <a:ext cx="4616571" cy="3653460"/>
          </a:xfrm>
        </p:spPr>
        <p:txBody>
          <a:bodyPr>
            <a:normAutofit/>
          </a:bodyPr>
          <a:lstStyle/>
          <a:p>
            <a:pPr marL="400050" indent="-400050">
              <a:buFont typeface="+mj-lt"/>
              <a:buAutoNum type="romanUcPeriod"/>
            </a:pPr>
            <a:r>
              <a:rPr lang="en-US" sz="2000" b="1" dirty="0"/>
              <a:t>TDD: </a:t>
            </a:r>
            <a:r>
              <a:rPr lang="en-US" sz="1600" b="1" dirty="0"/>
              <a:t>TDD is a software development practice that focuses on creating unit cases before developing the actual code.</a:t>
            </a:r>
          </a:p>
          <a:p>
            <a:pPr marL="400050" indent="-400050">
              <a:buFont typeface="+mj-lt"/>
              <a:buAutoNum type="romanUcPeriod"/>
            </a:pPr>
            <a:r>
              <a:rPr lang="en-US" sz="1800" dirty="0">
                <a:effectLst/>
                <a:latin typeface="Calibri" panose="020F0502020204030204" pitchFamily="34" charset="0"/>
                <a:ea typeface="Times New Roman" panose="02020603050405020304" pitchFamily="18" charset="0"/>
              </a:rPr>
              <a:t> </a:t>
            </a:r>
            <a:r>
              <a:rPr lang="en-US" sz="2000" dirty="0">
                <a:effectLst/>
                <a:latin typeface="Calibri" panose="020F0502020204030204" pitchFamily="34" charset="0"/>
                <a:ea typeface="Times New Roman" panose="02020603050405020304" pitchFamily="18" charset="0"/>
              </a:rPr>
              <a:t>ATDD:  </a:t>
            </a:r>
            <a:r>
              <a:rPr lang="en-US" sz="1600" dirty="0">
                <a:latin typeface="Calibri" panose="020F0502020204030204" pitchFamily="34" charset="0"/>
                <a:ea typeface="Times New Roman" panose="02020603050405020304" pitchFamily="18" charset="0"/>
              </a:rPr>
              <a:t>In this we need to test the expected behavior of the system from the user’s point of view.</a:t>
            </a:r>
          </a:p>
          <a:p>
            <a:pPr marL="400050" indent="-400050">
              <a:buFont typeface="+mj-lt"/>
              <a:buAutoNum type="romanUcPeriod"/>
            </a:pPr>
            <a:r>
              <a:rPr lang="en-US" sz="1800" b="1" dirty="0"/>
              <a:t>BDD: </a:t>
            </a:r>
            <a:r>
              <a:rPr lang="en-US" sz="1600" b="1" dirty="0"/>
              <a:t>In this we do testing based on the system </a:t>
            </a:r>
            <a:r>
              <a:rPr lang="en-US" sz="1600" b="1" dirty="0" err="1"/>
              <a:t>Behaviour</a:t>
            </a:r>
            <a:r>
              <a:rPr lang="en-US" sz="1600" b="1" dirty="0"/>
              <a:t>.</a:t>
            </a:r>
          </a:p>
          <a:p>
            <a:pPr marL="400050" indent="-400050">
              <a:buFont typeface="+mj-lt"/>
              <a:buAutoNum type="romanUcPeriod"/>
            </a:pPr>
            <a:r>
              <a:rPr lang="en-US" sz="1600" b="1" dirty="0"/>
              <a:t>DDD: The main goal of domain-driven is to tackle the complex domain.</a:t>
            </a:r>
          </a:p>
        </p:txBody>
      </p:sp>
    </p:spTree>
    <p:extLst>
      <p:ext uri="{BB962C8B-B14F-4D97-AF65-F5344CB8AC3E}">
        <p14:creationId xmlns:p14="http://schemas.microsoft.com/office/powerpoint/2010/main" val="3118130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EB1B4-8FD5-CA3D-59D2-5D9EF1C5DA03}"/>
              </a:ext>
            </a:extLst>
          </p:cNvPr>
          <p:cNvSpPr>
            <a:spLocks noGrp="1"/>
          </p:cNvSpPr>
          <p:nvPr>
            <p:ph type="title"/>
          </p:nvPr>
        </p:nvSpPr>
        <p:spPr/>
        <p:txBody>
          <a:bodyPr/>
          <a:lstStyle/>
          <a:p>
            <a:pPr algn="ctr"/>
            <a:r>
              <a:rPr lang="en-US" dirty="0"/>
              <a:t>24-aug-2023,Thursday</a:t>
            </a:r>
          </a:p>
        </p:txBody>
      </p:sp>
    </p:spTree>
    <p:extLst>
      <p:ext uri="{BB962C8B-B14F-4D97-AF65-F5344CB8AC3E}">
        <p14:creationId xmlns:p14="http://schemas.microsoft.com/office/powerpoint/2010/main" val="15665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955BB-F091-4D14-E5FB-54FEAF25522F}"/>
              </a:ext>
            </a:extLst>
          </p:cNvPr>
          <p:cNvSpPr>
            <a:spLocks noGrp="1"/>
          </p:cNvSpPr>
          <p:nvPr>
            <p:ph type="title"/>
          </p:nvPr>
        </p:nvSpPr>
        <p:spPr/>
        <p:txBody>
          <a:bodyPr/>
          <a:lstStyle/>
          <a:p>
            <a:pPr algn="ctr"/>
            <a:r>
              <a:rPr lang="en-US" dirty="0" err="1"/>
              <a:t>Devops</a:t>
            </a:r>
            <a:r>
              <a:rPr lang="en-US" dirty="0"/>
              <a:t> life cycle</a:t>
            </a:r>
          </a:p>
        </p:txBody>
      </p:sp>
      <p:pic>
        <p:nvPicPr>
          <p:cNvPr id="8" name="Content Placeholder 7" descr="A diagram of a life cycle&#10;&#10;Description automatically generated">
            <a:extLst>
              <a:ext uri="{FF2B5EF4-FFF2-40B4-BE49-F238E27FC236}">
                <a16:creationId xmlns:a16="http://schemas.microsoft.com/office/drawing/2014/main" id="{2513C25C-545B-E524-CA70-1734BBC500DC}"/>
              </a:ext>
            </a:extLst>
          </p:cNvPr>
          <p:cNvPicPr>
            <a:picLocks noGrp="1" noChangeAspect="1"/>
          </p:cNvPicPr>
          <p:nvPr>
            <p:ph idx="1"/>
          </p:nvPr>
        </p:nvPicPr>
        <p:blipFill>
          <a:blip r:embed="rId2"/>
          <a:stretch>
            <a:fillRect/>
          </a:stretch>
        </p:blipFill>
        <p:spPr>
          <a:xfrm>
            <a:off x="5905811" y="1788167"/>
            <a:ext cx="4495177" cy="3814785"/>
          </a:xfrm>
        </p:spPr>
      </p:pic>
      <p:sp>
        <p:nvSpPr>
          <p:cNvPr id="4" name="Date Placeholder 3">
            <a:extLst>
              <a:ext uri="{FF2B5EF4-FFF2-40B4-BE49-F238E27FC236}">
                <a16:creationId xmlns:a16="http://schemas.microsoft.com/office/drawing/2014/main" id="{3FC441BF-EE8D-3C6B-5A25-483D01138D60}"/>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D6E0A172-B08F-90DA-5CDE-7FC87C90D552}"/>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C9C3BB24-A65A-C382-1AB3-BC4DEBC14B60}"/>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9" name="TextBox 8">
            <a:extLst>
              <a:ext uri="{FF2B5EF4-FFF2-40B4-BE49-F238E27FC236}">
                <a16:creationId xmlns:a16="http://schemas.microsoft.com/office/drawing/2014/main" id="{86596D06-5361-0194-8DC8-0D9426D15850}"/>
              </a:ext>
            </a:extLst>
          </p:cNvPr>
          <p:cNvSpPr txBox="1"/>
          <p:nvPr/>
        </p:nvSpPr>
        <p:spPr>
          <a:xfrm>
            <a:off x="967597" y="1863306"/>
            <a:ext cx="4682706" cy="388895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Continuous Development</a:t>
            </a:r>
          </a:p>
          <a:p>
            <a:pPr marL="285750" indent="-285750">
              <a:lnSpc>
                <a:spcPct val="200000"/>
              </a:lnSpc>
              <a:buFont typeface="Arial" panose="020B0604020202020204" pitchFamily="34" charset="0"/>
              <a:buChar char="•"/>
            </a:pPr>
            <a:r>
              <a:rPr lang="en-US" dirty="0"/>
              <a:t>Continuous integration</a:t>
            </a:r>
          </a:p>
          <a:p>
            <a:pPr marL="285750" indent="-285750">
              <a:lnSpc>
                <a:spcPct val="200000"/>
              </a:lnSpc>
              <a:buFont typeface="Arial" panose="020B0604020202020204" pitchFamily="34" charset="0"/>
              <a:buChar char="•"/>
            </a:pPr>
            <a:r>
              <a:rPr lang="en-US" dirty="0"/>
              <a:t>Continuous testing</a:t>
            </a:r>
          </a:p>
          <a:p>
            <a:pPr marL="285750" indent="-285750">
              <a:lnSpc>
                <a:spcPct val="200000"/>
              </a:lnSpc>
              <a:buFont typeface="Arial" panose="020B0604020202020204" pitchFamily="34" charset="0"/>
              <a:buChar char="•"/>
            </a:pPr>
            <a:r>
              <a:rPr lang="en-US" dirty="0"/>
              <a:t>Continuous deployment</a:t>
            </a:r>
          </a:p>
          <a:p>
            <a:pPr marL="285750" indent="-285750">
              <a:lnSpc>
                <a:spcPct val="200000"/>
              </a:lnSpc>
              <a:buFont typeface="Arial" panose="020B0604020202020204" pitchFamily="34" charset="0"/>
              <a:buChar char="•"/>
            </a:pPr>
            <a:r>
              <a:rPr lang="en-US" dirty="0"/>
              <a:t>Continuous monitoring</a:t>
            </a:r>
          </a:p>
          <a:p>
            <a:pPr marL="285750" indent="-285750">
              <a:lnSpc>
                <a:spcPct val="200000"/>
              </a:lnSpc>
              <a:buFont typeface="Arial" panose="020B0604020202020204" pitchFamily="34" charset="0"/>
              <a:buChar char="•"/>
            </a:pPr>
            <a:r>
              <a:rPr lang="en-US" dirty="0"/>
              <a:t>Continuous feedback</a:t>
            </a:r>
          </a:p>
          <a:p>
            <a:pPr marL="285750" indent="-285750">
              <a:lnSpc>
                <a:spcPct val="200000"/>
              </a:lnSpc>
              <a:buFont typeface="Arial" panose="020B0604020202020204" pitchFamily="34" charset="0"/>
              <a:buChar char="•"/>
            </a:pPr>
            <a:r>
              <a:rPr lang="en-US" dirty="0"/>
              <a:t>Continuous operations</a:t>
            </a:r>
          </a:p>
        </p:txBody>
      </p:sp>
    </p:spTree>
    <p:extLst>
      <p:ext uri="{BB962C8B-B14F-4D97-AF65-F5344CB8AC3E}">
        <p14:creationId xmlns:p14="http://schemas.microsoft.com/office/powerpoint/2010/main" val="3067998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A08B4-8198-2D1F-625A-D36D20B72123}"/>
              </a:ext>
            </a:extLst>
          </p:cNvPr>
          <p:cNvSpPr>
            <a:spLocks noGrp="1"/>
          </p:cNvSpPr>
          <p:nvPr>
            <p:ph type="title"/>
          </p:nvPr>
        </p:nvSpPr>
        <p:spPr/>
        <p:txBody>
          <a:bodyPr/>
          <a:lstStyle/>
          <a:p>
            <a:pPr algn="ctr"/>
            <a:r>
              <a:rPr lang="en-US" dirty="0"/>
              <a:t>Ci vs cd</a:t>
            </a:r>
          </a:p>
        </p:txBody>
      </p:sp>
      <p:pic>
        <p:nvPicPr>
          <p:cNvPr id="8" name="Content Placeholder 7" descr="A diagram of a process&#10;&#10;Description automatically generated">
            <a:extLst>
              <a:ext uri="{FF2B5EF4-FFF2-40B4-BE49-F238E27FC236}">
                <a16:creationId xmlns:a16="http://schemas.microsoft.com/office/drawing/2014/main" id="{E38E042B-09A9-1259-6F5D-8984ECAA0A89}"/>
              </a:ext>
            </a:extLst>
          </p:cNvPr>
          <p:cNvPicPr>
            <a:picLocks noGrp="1" noChangeAspect="1"/>
          </p:cNvPicPr>
          <p:nvPr>
            <p:ph idx="1"/>
          </p:nvPr>
        </p:nvPicPr>
        <p:blipFill>
          <a:blip r:embed="rId2"/>
          <a:stretch>
            <a:fillRect/>
          </a:stretch>
        </p:blipFill>
        <p:spPr>
          <a:xfrm>
            <a:off x="1259458" y="1690688"/>
            <a:ext cx="9376912" cy="4408187"/>
          </a:xfrm>
        </p:spPr>
      </p:pic>
      <p:sp>
        <p:nvSpPr>
          <p:cNvPr id="4" name="Date Placeholder 3">
            <a:extLst>
              <a:ext uri="{FF2B5EF4-FFF2-40B4-BE49-F238E27FC236}">
                <a16:creationId xmlns:a16="http://schemas.microsoft.com/office/drawing/2014/main" id="{C887E0EC-12F6-58AD-E23C-46CE15688803}"/>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A78E8E91-858C-13FC-3CF1-3B51FB1B8EBE}"/>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8193F2F1-6F7A-DE9A-5068-E5FECF10E663}"/>
              </a:ext>
            </a:extLst>
          </p:cNvPr>
          <p:cNvSpPr>
            <a:spLocks noGrp="1"/>
          </p:cNvSpPr>
          <p:nvPr>
            <p:ph type="sldNum" sz="quarter" idx="12"/>
          </p:nvPr>
        </p:nvSpPr>
        <p:spPr/>
        <p:txBody>
          <a:bodyPr/>
          <a:lstStyle/>
          <a:p>
            <a:fld id="{B5CEABB6-07DC-46E8-9B57-56EC44A396E5}" type="slidenum">
              <a:rPr lang="en-US" smtClean="0"/>
              <a:t>16</a:t>
            </a:fld>
            <a:endParaRPr lang="en-US" dirty="0"/>
          </a:p>
        </p:txBody>
      </p:sp>
    </p:spTree>
    <p:extLst>
      <p:ext uri="{BB962C8B-B14F-4D97-AF65-F5344CB8AC3E}">
        <p14:creationId xmlns:p14="http://schemas.microsoft.com/office/powerpoint/2010/main" val="1546437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FC56F-CA0F-5362-22FA-F7A6E9D742F5}"/>
              </a:ext>
            </a:extLst>
          </p:cNvPr>
          <p:cNvSpPr>
            <a:spLocks noGrp="1"/>
          </p:cNvSpPr>
          <p:nvPr>
            <p:ph type="title"/>
          </p:nvPr>
        </p:nvSpPr>
        <p:spPr/>
        <p:txBody>
          <a:bodyPr/>
          <a:lstStyle/>
          <a:p>
            <a:pPr algn="ctr"/>
            <a:r>
              <a:rPr lang="en-US" dirty="0"/>
              <a:t>25-aug-2023,Friday</a:t>
            </a:r>
          </a:p>
        </p:txBody>
      </p:sp>
    </p:spTree>
    <p:extLst>
      <p:ext uri="{BB962C8B-B14F-4D97-AF65-F5344CB8AC3E}">
        <p14:creationId xmlns:p14="http://schemas.microsoft.com/office/powerpoint/2010/main" val="4057293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1DBD1-BF99-5316-E48B-37758815A394}"/>
              </a:ext>
            </a:extLst>
          </p:cNvPr>
          <p:cNvSpPr>
            <a:spLocks noGrp="1"/>
          </p:cNvSpPr>
          <p:nvPr>
            <p:ph type="title"/>
          </p:nvPr>
        </p:nvSpPr>
        <p:spPr/>
        <p:txBody>
          <a:bodyPr/>
          <a:lstStyle/>
          <a:p>
            <a:pPr algn="ctr"/>
            <a:r>
              <a:rPr lang="en-US" dirty="0"/>
              <a:t>Cloud </a:t>
            </a:r>
            <a:r>
              <a:rPr lang="en-US" dirty="0" err="1"/>
              <a:t>architechture</a:t>
            </a:r>
            <a:endParaRPr lang="en-US" dirty="0"/>
          </a:p>
        </p:txBody>
      </p:sp>
      <p:pic>
        <p:nvPicPr>
          <p:cNvPr id="8" name="Content Placeholder 7" descr="A diagram of a service network&#10;&#10;Description automatically generated">
            <a:extLst>
              <a:ext uri="{FF2B5EF4-FFF2-40B4-BE49-F238E27FC236}">
                <a16:creationId xmlns:a16="http://schemas.microsoft.com/office/drawing/2014/main" id="{8F423DC9-465E-4BD7-FD18-175EDD118CB1}"/>
              </a:ext>
            </a:extLst>
          </p:cNvPr>
          <p:cNvPicPr>
            <a:picLocks noGrp="1" noChangeAspect="1"/>
          </p:cNvPicPr>
          <p:nvPr>
            <p:ph idx="1"/>
          </p:nvPr>
        </p:nvPicPr>
        <p:blipFill>
          <a:blip r:embed="rId2"/>
          <a:stretch>
            <a:fillRect/>
          </a:stretch>
        </p:blipFill>
        <p:spPr>
          <a:xfrm>
            <a:off x="6096000" y="1802922"/>
            <a:ext cx="5066581" cy="3743864"/>
          </a:xfrm>
        </p:spPr>
      </p:pic>
      <p:sp>
        <p:nvSpPr>
          <p:cNvPr id="4" name="Date Placeholder 3">
            <a:extLst>
              <a:ext uri="{FF2B5EF4-FFF2-40B4-BE49-F238E27FC236}">
                <a16:creationId xmlns:a16="http://schemas.microsoft.com/office/drawing/2014/main" id="{BC6D2A95-5E2A-8E0A-8CC4-CCB00EA2E26A}"/>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AAF82278-8E99-4FE9-F7F4-F1CC4A26551B}"/>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F0AE8A34-BD36-57BE-2514-8E91647C9B63}"/>
              </a:ext>
            </a:extLst>
          </p:cNvPr>
          <p:cNvSpPr>
            <a:spLocks noGrp="1"/>
          </p:cNvSpPr>
          <p:nvPr>
            <p:ph type="sldNum" sz="quarter" idx="12"/>
          </p:nvPr>
        </p:nvSpPr>
        <p:spPr/>
        <p:txBody>
          <a:bodyPr/>
          <a:lstStyle/>
          <a:p>
            <a:fld id="{B5CEABB6-07DC-46E8-9B57-56EC44A396E5}" type="slidenum">
              <a:rPr lang="en-US" smtClean="0"/>
              <a:t>18</a:t>
            </a:fld>
            <a:endParaRPr lang="en-US" dirty="0"/>
          </a:p>
        </p:txBody>
      </p:sp>
      <p:sp>
        <p:nvSpPr>
          <p:cNvPr id="9" name="TextBox 8">
            <a:extLst>
              <a:ext uri="{FF2B5EF4-FFF2-40B4-BE49-F238E27FC236}">
                <a16:creationId xmlns:a16="http://schemas.microsoft.com/office/drawing/2014/main" id="{D0B2F05F-0903-37EA-EED2-7A7F381B9795}"/>
              </a:ext>
            </a:extLst>
          </p:cNvPr>
          <p:cNvSpPr txBox="1"/>
          <p:nvPr/>
        </p:nvSpPr>
        <p:spPr>
          <a:xfrm>
            <a:off x="838200" y="2078966"/>
            <a:ext cx="4950125" cy="32824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a:t>IAAS: </a:t>
            </a:r>
            <a:r>
              <a:rPr lang="en-US" sz="1600" dirty="0"/>
              <a:t>It is a service model that provides virtualized computing resources over the internet.</a:t>
            </a:r>
          </a:p>
          <a:p>
            <a:pPr marL="285750" indent="-285750">
              <a:lnSpc>
                <a:spcPct val="150000"/>
              </a:lnSpc>
              <a:buFont typeface="Arial" panose="020B0604020202020204" pitchFamily="34" charset="0"/>
              <a:buChar char="•"/>
            </a:pPr>
            <a:r>
              <a:rPr lang="en-US" sz="2000" b="1" dirty="0"/>
              <a:t>PAAS: </a:t>
            </a:r>
            <a:r>
              <a:rPr lang="en-US" sz="1600" dirty="0"/>
              <a:t>It is a cloud computing model that delivers tools that are used for the development of applications.</a:t>
            </a:r>
          </a:p>
          <a:p>
            <a:pPr marL="285750" indent="-285750">
              <a:lnSpc>
                <a:spcPct val="150000"/>
              </a:lnSpc>
              <a:buFont typeface="Arial" panose="020B0604020202020204" pitchFamily="34" charset="0"/>
              <a:buChar char="•"/>
            </a:pPr>
            <a:r>
              <a:rPr lang="en-US" sz="2000" b="1" dirty="0"/>
              <a:t>SAAS : </a:t>
            </a:r>
            <a:r>
              <a:rPr lang="en-US" sz="1600" dirty="0"/>
              <a:t>It is a service model in cloud computing that hosts software to make it available to client</a:t>
            </a:r>
            <a:endParaRPr lang="en-US" sz="2000" b="1" dirty="0"/>
          </a:p>
        </p:txBody>
      </p:sp>
    </p:spTree>
    <p:extLst>
      <p:ext uri="{BB962C8B-B14F-4D97-AF65-F5344CB8AC3E}">
        <p14:creationId xmlns:p14="http://schemas.microsoft.com/office/powerpoint/2010/main" val="196460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70593-301D-436A-2A8C-BC816FBAC023}"/>
              </a:ext>
            </a:extLst>
          </p:cNvPr>
          <p:cNvSpPr>
            <a:spLocks noGrp="1"/>
          </p:cNvSpPr>
          <p:nvPr>
            <p:ph type="title"/>
          </p:nvPr>
        </p:nvSpPr>
        <p:spPr/>
        <p:txBody>
          <a:bodyPr/>
          <a:lstStyle/>
          <a:p>
            <a:pPr algn="ctr"/>
            <a:r>
              <a:rPr lang="en-US" dirty="0"/>
              <a:t>Cloud Taxonomy </a:t>
            </a:r>
          </a:p>
        </p:txBody>
      </p:sp>
      <p:pic>
        <p:nvPicPr>
          <p:cNvPr id="8" name="Content Placeholder 7" descr="A diagram of cloud computing services&#10;&#10;Description automatically generated">
            <a:extLst>
              <a:ext uri="{FF2B5EF4-FFF2-40B4-BE49-F238E27FC236}">
                <a16:creationId xmlns:a16="http://schemas.microsoft.com/office/drawing/2014/main" id="{E6CC5044-1CB9-010F-D1C6-EBC147C55C80}"/>
              </a:ext>
            </a:extLst>
          </p:cNvPr>
          <p:cNvPicPr>
            <a:picLocks noGrp="1" noChangeAspect="1"/>
          </p:cNvPicPr>
          <p:nvPr>
            <p:ph idx="1"/>
          </p:nvPr>
        </p:nvPicPr>
        <p:blipFill>
          <a:blip r:embed="rId2"/>
          <a:stretch>
            <a:fillRect/>
          </a:stretch>
        </p:blipFill>
        <p:spPr>
          <a:xfrm>
            <a:off x="1259457" y="1613140"/>
            <a:ext cx="9282021" cy="4563823"/>
          </a:xfrm>
        </p:spPr>
      </p:pic>
      <p:sp>
        <p:nvSpPr>
          <p:cNvPr id="4" name="Date Placeholder 3">
            <a:extLst>
              <a:ext uri="{FF2B5EF4-FFF2-40B4-BE49-F238E27FC236}">
                <a16:creationId xmlns:a16="http://schemas.microsoft.com/office/drawing/2014/main" id="{EBCCA5D1-9653-B3A3-054B-AFBE0A4774B5}"/>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7D4875CC-0222-7459-CAB2-D283B93A1069}"/>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610527C7-00CD-C2ED-4E3A-1809A42946DD}"/>
              </a:ext>
            </a:extLst>
          </p:cNvPr>
          <p:cNvSpPr>
            <a:spLocks noGrp="1"/>
          </p:cNvSpPr>
          <p:nvPr>
            <p:ph type="sldNum" sz="quarter" idx="12"/>
          </p:nvPr>
        </p:nvSpPr>
        <p:spPr/>
        <p:txBody>
          <a:bodyPr/>
          <a:lstStyle/>
          <a:p>
            <a:fld id="{B5CEABB6-07DC-46E8-9B57-56EC44A396E5}" type="slidenum">
              <a:rPr lang="en-US" smtClean="0"/>
              <a:t>19</a:t>
            </a:fld>
            <a:endParaRPr lang="en-US" dirty="0"/>
          </a:p>
        </p:txBody>
      </p:sp>
    </p:spTree>
    <p:extLst>
      <p:ext uri="{BB962C8B-B14F-4D97-AF65-F5344CB8AC3E}">
        <p14:creationId xmlns:p14="http://schemas.microsoft.com/office/powerpoint/2010/main" val="79499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E0CE0-637B-252D-DFB9-B85F8D623331}"/>
              </a:ext>
            </a:extLst>
          </p:cNvPr>
          <p:cNvSpPr>
            <a:spLocks noGrp="1"/>
          </p:cNvSpPr>
          <p:nvPr>
            <p:ph type="title"/>
          </p:nvPr>
        </p:nvSpPr>
        <p:spPr>
          <a:xfrm>
            <a:off x="838200" y="4373594"/>
            <a:ext cx="10515600" cy="1305104"/>
          </a:xfrm>
        </p:spPr>
        <p:txBody>
          <a:bodyPr/>
          <a:lstStyle/>
          <a:p>
            <a:pPr algn="ctr"/>
            <a:r>
              <a:rPr lang="en-US" dirty="0"/>
              <a:t>18-AUG-2023,Friday</a:t>
            </a:r>
          </a:p>
        </p:txBody>
      </p:sp>
    </p:spTree>
    <p:extLst>
      <p:ext uri="{BB962C8B-B14F-4D97-AF65-F5344CB8AC3E}">
        <p14:creationId xmlns:p14="http://schemas.microsoft.com/office/powerpoint/2010/main" val="1898252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ECFC1-E375-64EB-919F-05F5943759CE}"/>
              </a:ext>
            </a:extLst>
          </p:cNvPr>
          <p:cNvSpPr>
            <a:spLocks noGrp="1"/>
          </p:cNvSpPr>
          <p:nvPr>
            <p:ph type="title"/>
          </p:nvPr>
        </p:nvSpPr>
        <p:spPr/>
        <p:txBody>
          <a:bodyPr/>
          <a:lstStyle/>
          <a:p>
            <a:pPr algn="ctr"/>
            <a:r>
              <a:rPr lang="en-US" dirty="0"/>
              <a:t>28-aug-2023,Monday</a:t>
            </a:r>
          </a:p>
        </p:txBody>
      </p:sp>
    </p:spTree>
    <p:extLst>
      <p:ext uri="{BB962C8B-B14F-4D97-AF65-F5344CB8AC3E}">
        <p14:creationId xmlns:p14="http://schemas.microsoft.com/office/powerpoint/2010/main" val="2612351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1ACDF-F05D-CBC1-0D35-9C1B33277A0F}"/>
              </a:ext>
            </a:extLst>
          </p:cNvPr>
          <p:cNvSpPr>
            <a:spLocks noGrp="1"/>
          </p:cNvSpPr>
          <p:nvPr>
            <p:ph type="title"/>
          </p:nvPr>
        </p:nvSpPr>
        <p:spPr>
          <a:xfrm>
            <a:off x="838199" y="1289304"/>
            <a:ext cx="6908321" cy="1325563"/>
          </a:xfrm>
        </p:spPr>
        <p:txBody>
          <a:bodyPr>
            <a:normAutofit/>
          </a:bodyPr>
          <a:lstStyle/>
          <a:p>
            <a:r>
              <a:rPr lang="en-US" dirty="0"/>
              <a:t>Case-Study Java </a:t>
            </a:r>
            <a:r>
              <a:rPr lang="en-US" dirty="0" err="1"/>
              <a:t>Spirng</a:t>
            </a:r>
            <a:r>
              <a:rPr lang="en-US" dirty="0"/>
              <a:t> boot app</a:t>
            </a:r>
          </a:p>
        </p:txBody>
      </p:sp>
      <p:sp>
        <p:nvSpPr>
          <p:cNvPr id="3" name="Date Placeholder 2">
            <a:extLst>
              <a:ext uri="{FF2B5EF4-FFF2-40B4-BE49-F238E27FC236}">
                <a16:creationId xmlns:a16="http://schemas.microsoft.com/office/drawing/2014/main" id="{4096D880-552B-A9CF-88FC-B5C96F03A374}"/>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02B184F5-CDE3-6F6C-7AB8-6888B7E7D491}"/>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EBA8632F-BA3A-AE08-CC85-44976CFEB649}"/>
              </a:ext>
            </a:extLst>
          </p:cNvPr>
          <p:cNvSpPr>
            <a:spLocks noGrp="1"/>
          </p:cNvSpPr>
          <p:nvPr>
            <p:ph type="sldNum" sz="quarter" idx="12"/>
          </p:nvPr>
        </p:nvSpPr>
        <p:spPr/>
        <p:txBody>
          <a:bodyPr/>
          <a:lstStyle/>
          <a:p>
            <a:fld id="{B5CEABB6-07DC-46E8-9B57-56EC44A396E5}" type="slidenum">
              <a:rPr lang="en-US" smtClean="0"/>
              <a:t>21</a:t>
            </a:fld>
            <a:endParaRPr lang="en-US" dirty="0"/>
          </a:p>
        </p:txBody>
      </p:sp>
      <p:sp>
        <p:nvSpPr>
          <p:cNvPr id="6" name="Text Placeholder 5">
            <a:extLst>
              <a:ext uri="{FF2B5EF4-FFF2-40B4-BE49-F238E27FC236}">
                <a16:creationId xmlns:a16="http://schemas.microsoft.com/office/drawing/2014/main" id="{B22824AA-B135-54F6-F116-DCA4E3220056}"/>
              </a:ext>
            </a:extLst>
          </p:cNvPr>
          <p:cNvSpPr>
            <a:spLocks noGrp="1"/>
          </p:cNvSpPr>
          <p:nvPr>
            <p:ph type="body" sz="quarter" idx="13"/>
          </p:nvPr>
        </p:nvSpPr>
        <p:spPr>
          <a:xfrm>
            <a:off x="838200" y="2816352"/>
            <a:ext cx="4114800" cy="3539998"/>
          </a:xfrm>
        </p:spPr>
        <p:txBody>
          <a:bodyPr>
            <a:normAutofit/>
          </a:bodyPr>
          <a:lstStyle/>
          <a:p>
            <a:pPr marL="285750" indent="-285750">
              <a:buFont typeface="Arial" panose="020B0604020202020204" pitchFamily="34" charset="0"/>
              <a:buChar char="•"/>
            </a:pPr>
            <a:r>
              <a:rPr lang="en-US" sz="1800" b="1" dirty="0"/>
              <a:t>Azure </a:t>
            </a:r>
            <a:r>
              <a:rPr lang="en-US" sz="1800" b="1" dirty="0" err="1"/>
              <a:t>devops</a:t>
            </a:r>
            <a:endParaRPr lang="en-US" sz="1800" b="1" dirty="0"/>
          </a:p>
          <a:p>
            <a:pPr marL="285750" indent="-285750">
              <a:buFont typeface="Arial" panose="020B0604020202020204" pitchFamily="34" charset="0"/>
              <a:buChar char="•"/>
            </a:pPr>
            <a:r>
              <a:rPr lang="en-US" sz="1800" b="1" dirty="0"/>
              <a:t>Azure VM</a:t>
            </a:r>
          </a:p>
          <a:p>
            <a:pPr marL="285750" indent="-285750">
              <a:buFont typeface="Arial" panose="020B0604020202020204" pitchFamily="34" charset="0"/>
              <a:buChar char="•"/>
            </a:pPr>
            <a:r>
              <a:rPr lang="en-US" sz="1800" b="1" dirty="0" err="1"/>
              <a:t>Github</a:t>
            </a:r>
            <a:r>
              <a:rPr lang="en-US" sz="1800" b="1" dirty="0"/>
              <a:t> : Pull request , merge and feature branch</a:t>
            </a:r>
          </a:p>
          <a:p>
            <a:pPr marL="285750" indent="-285750">
              <a:buFont typeface="Arial" panose="020B0604020202020204" pitchFamily="34" charset="0"/>
              <a:buChar char="•"/>
            </a:pPr>
            <a:r>
              <a:rPr lang="en-US" sz="1800" b="1" dirty="0" err="1"/>
              <a:t>Github</a:t>
            </a:r>
            <a:r>
              <a:rPr lang="en-US" sz="1800" b="1" dirty="0"/>
              <a:t> actions : Automate workflow</a:t>
            </a:r>
          </a:p>
          <a:p>
            <a:pPr marL="285750" indent="-285750">
              <a:buFont typeface="Arial" panose="020B0604020202020204" pitchFamily="34" charset="0"/>
              <a:buChar char="•"/>
            </a:pPr>
            <a:r>
              <a:rPr lang="en-US" sz="1800" b="1" dirty="0"/>
              <a:t>Docker : Docker Image and Docker File</a:t>
            </a:r>
          </a:p>
          <a:p>
            <a:pPr marL="285750" indent="-285750">
              <a:buFont typeface="Arial" panose="020B0604020202020204" pitchFamily="34" charset="0"/>
              <a:buChar char="•"/>
            </a:pPr>
            <a:r>
              <a:rPr lang="en-US" sz="1800" b="1" dirty="0"/>
              <a:t>Maven : Run Maven Package</a:t>
            </a:r>
          </a:p>
          <a:p>
            <a:pPr marL="285750" indent="-285750">
              <a:buFont typeface="Arial" panose="020B0604020202020204" pitchFamily="34" charset="0"/>
              <a:buChar char="•"/>
            </a:pPr>
            <a:endParaRPr lang="en-US" sz="1800" b="1" dirty="0"/>
          </a:p>
        </p:txBody>
      </p:sp>
    </p:spTree>
    <p:extLst>
      <p:ext uri="{BB962C8B-B14F-4D97-AF65-F5344CB8AC3E}">
        <p14:creationId xmlns:p14="http://schemas.microsoft.com/office/powerpoint/2010/main" val="2499249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00AFE-2227-2A34-D275-4A304D0EB0F1}"/>
              </a:ext>
            </a:extLst>
          </p:cNvPr>
          <p:cNvSpPr>
            <a:spLocks noGrp="1"/>
          </p:cNvSpPr>
          <p:nvPr>
            <p:ph type="title"/>
          </p:nvPr>
        </p:nvSpPr>
        <p:spPr>
          <a:xfrm>
            <a:off x="838200" y="365125"/>
            <a:ext cx="10515600" cy="1281113"/>
          </a:xfrm>
        </p:spPr>
        <p:txBody>
          <a:bodyPr/>
          <a:lstStyle/>
          <a:p>
            <a:pPr algn="ctr"/>
            <a:r>
              <a:rPr lang="en-US" dirty="0"/>
              <a:t>Document Screenshot</a:t>
            </a:r>
          </a:p>
        </p:txBody>
      </p:sp>
      <p:pic>
        <p:nvPicPr>
          <p:cNvPr id="8" name="Content Placeholder 7" descr="A screenshot of a computer&#10;&#10;Description automatically generated">
            <a:extLst>
              <a:ext uri="{FF2B5EF4-FFF2-40B4-BE49-F238E27FC236}">
                <a16:creationId xmlns:a16="http://schemas.microsoft.com/office/drawing/2014/main" id="{1DE507FF-DF2F-37FF-4C84-A27E1E813FA4}"/>
              </a:ext>
            </a:extLst>
          </p:cNvPr>
          <p:cNvPicPr>
            <a:picLocks noGrp="1" noChangeAspect="1"/>
          </p:cNvPicPr>
          <p:nvPr>
            <p:ph idx="1"/>
          </p:nvPr>
        </p:nvPicPr>
        <p:blipFill>
          <a:blip r:embed="rId2"/>
          <a:stretch>
            <a:fillRect/>
          </a:stretch>
        </p:blipFill>
        <p:spPr>
          <a:xfrm>
            <a:off x="1587260" y="1483743"/>
            <a:ext cx="9074989" cy="4693220"/>
          </a:xfrm>
        </p:spPr>
      </p:pic>
      <p:sp>
        <p:nvSpPr>
          <p:cNvPr id="4" name="Date Placeholder 3">
            <a:extLst>
              <a:ext uri="{FF2B5EF4-FFF2-40B4-BE49-F238E27FC236}">
                <a16:creationId xmlns:a16="http://schemas.microsoft.com/office/drawing/2014/main" id="{FCEEC921-2D1A-3D62-5A4C-943FCEC549F0}"/>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B4DE40C8-3D6A-6A1D-F571-AA3832099C51}"/>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1E2C6CDB-3D28-4ABB-B7FF-CA1AE5EB6206}"/>
              </a:ext>
            </a:extLst>
          </p:cNvPr>
          <p:cNvSpPr>
            <a:spLocks noGrp="1"/>
          </p:cNvSpPr>
          <p:nvPr>
            <p:ph type="sldNum" sz="quarter" idx="12"/>
          </p:nvPr>
        </p:nvSpPr>
        <p:spPr/>
        <p:txBody>
          <a:bodyPr/>
          <a:lstStyle/>
          <a:p>
            <a:fld id="{B5CEABB6-07DC-46E8-9B57-56EC44A396E5}" type="slidenum">
              <a:rPr lang="en-US" smtClean="0"/>
              <a:t>22</a:t>
            </a:fld>
            <a:endParaRPr lang="en-US" dirty="0"/>
          </a:p>
        </p:txBody>
      </p:sp>
    </p:spTree>
    <p:extLst>
      <p:ext uri="{BB962C8B-B14F-4D97-AF65-F5344CB8AC3E}">
        <p14:creationId xmlns:p14="http://schemas.microsoft.com/office/powerpoint/2010/main" val="3833571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F11D3-4496-5FE3-97F9-AB7DFE8A4815}"/>
              </a:ext>
            </a:extLst>
          </p:cNvPr>
          <p:cNvSpPr>
            <a:spLocks noGrp="1"/>
          </p:cNvSpPr>
          <p:nvPr>
            <p:ph type="title"/>
          </p:nvPr>
        </p:nvSpPr>
        <p:spPr/>
        <p:txBody>
          <a:bodyPr/>
          <a:lstStyle/>
          <a:p>
            <a:pPr algn="ctr"/>
            <a:r>
              <a:rPr lang="en-US" dirty="0"/>
              <a:t>29-aug-2023,Tuesday</a:t>
            </a:r>
          </a:p>
        </p:txBody>
      </p:sp>
    </p:spTree>
    <p:extLst>
      <p:ext uri="{BB962C8B-B14F-4D97-AF65-F5344CB8AC3E}">
        <p14:creationId xmlns:p14="http://schemas.microsoft.com/office/powerpoint/2010/main" val="2579994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B37B2-5204-95B1-4EA6-6F96923DDEDB}"/>
              </a:ext>
            </a:extLst>
          </p:cNvPr>
          <p:cNvSpPr>
            <a:spLocks noGrp="1"/>
          </p:cNvSpPr>
          <p:nvPr>
            <p:ph type="title"/>
          </p:nvPr>
        </p:nvSpPr>
        <p:spPr>
          <a:xfrm>
            <a:off x="933090" y="357651"/>
            <a:ext cx="6684035" cy="1325563"/>
          </a:xfrm>
        </p:spPr>
        <p:txBody>
          <a:bodyPr>
            <a:normAutofit/>
          </a:bodyPr>
          <a:lstStyle/>
          <a:p>
            <a:r>
              <a:rPr lang="en-US" dirty="0"/>
              <a:t>Data Fundamentals</a:t>
            </a:r>
          </a:p>
        </p:txBody>
      </p:sp>
      <p:sp>
        <p:nvSpPr>
          <p:cNvPr id="3" name="Date Placeholder 2">
            <a:extLst>
              <a:ext uri="{FF2B5EF4-FFF2-40B4-BE49-F238E27FC236}">
                <a16:creationId xmlns:a16="http://schemas.microsoft.com/office/drawing/2014/main" id="{4E12DB9F-9DC7-855B-F6BD-FE79343D7058}"/>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B16F1406-B1B0-7050-F32E-DFFEA7F222B5}"/>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6A44E779-289D-D1BE-390F-5BF3E528C39D}"/>
              </a:ext>
            </a:extLst>
          </p:cNvPr>
          <p:cNvSpPr>
            <a:spLocks noGrp="1"/>
          </p:cNvSpPr>
          <p:nvPr>
            <p:ph type="sldNum" sz="quarter" idx="12"/>
          </p:nvPr>
        </p:nvSpPr>
        <p:spPr/>
        <p:txBody>
          <a:bodyPr/>
          <a:lstStyle/>
          <a:p>
            <a:fld id="{B5CEABB6-07DC-46E8-9B57-56EC44A396E5}" type="slidenum">
              <a:rPr lang="en-US" smtClean="0"/>
              <a:t>24</a:t>
            </a:fld>
            <a:endParaRPr lang="en-US" dirty="0"/>
          </a:p>
        </p:txBody>
      </p:sp>
      <p:sp>
        <p:nvSpPr>
          <p:cNvPr id="6" name="Text Placeholder 5">
            <a:extLst>
              <a:ext uri="{FF2B5EF4-FFF2-40B4-BE49-F238E27FC236}">
                <a16:creationId xmlns:a16="http://schemas.microsoft.com/office/drawing/2014/main" id="{A1A40B3B-AE30-13AF-6BBC-4096E85281D5}"/>
              </a:ext>
            </a:extLst>
          </p:cNvPr>
          <p:cNvSpPr>
            <a:spLocks noGrp="1"/>
          </p:cNvSpPr>
          <p:nvPr>
            <p:ph type="body" sz="quarter" idx="13"/>
          </p:nvPr>
        </p:nvSpPr>
        <p:spPr>
          <a:xfrm>
            <a:off x="838200" y="1897811"/>
            <a:ext cx="4484298" cy="3698317"/>
          </a:xfrm>
        </p:spPr>
        <p:txBody>
          <a:bodyPr>
            <a:noAutofit/>
          </a:bodyPr>
          <a:lstStyle/>
          <a:p>
            <a:pPr>
              <a:lnSpc>
                <a:spcPct val="100000"/>
              </a:lnSpc>
            </a:pPr>
            <a:r>
              <a:rPr lang="en-US" dirty="0"/>
              <a:t>1. data : unorganized information</a:t>
            </a:r>
          </a:p>
          <a:p>
            <a:pPr>
              <a:lnSpc>
                <a:spcPct val="100000"/>
              </a:lnSpc>
            </a:pPr>
            <a:r>
              <a:rPr lang="en-US" dirty="0"/>
              <a:t>2. </a:t>
            </a:r>
            <a:r>
              <a:rPr lang="en-US" dirty="0" err="1"/>
              <a:t>dataBase</a:t>
            </a:r>
            <a:r>
              <a:rPr lang="en-US" dirty="0"/>
              <a:t> : A platform where we store the data .</a:t>
            </a:r>
          </a:p>
          <a:p>
            <a:pPr>
              <a:lnSpc>
                <a:spcPct val="100000"/>
              </a:lnSpc>
            </a:pPr>
            <a:r>
              <a:rPr lang="en-US" dirty="0"/>
              <a:t>3. ER Diagram : diagram for the relationship between different tables .</a:t>
            </a:r>
          </a:p>
          <a:p>
            <a:pPr>
              <a:lnSpc>
                <a:spcPct val="100000"/>
              </a:lnSpc>
            </a:pPr>
            <a:r>
              <a:rPr lang="en-US" dirty="0"/>
              <a:t>4. normalization: differentiate one table into multiple tables to decrease data redundancy.</a:t>
            </a:r>
          </a:p>
          <a:p>
            <a:pPr>
              <a:lnSpc>
                <a:spcPct val="100000"/>
              </a:lnSpc>
            </a:pPr>
            <a:r>
              <a:rPr lang="en-US" dirty="0"/>
              <a:t>5. denormalization: again change multiple tables to single table .</a:t>
            </a:r>
            <a:r>
              <a:rPr lang="en-US" dirty="0" err="1"/>
              <a:t>i.e</a:t>
            </a:r>
            <a:r>
              <a:rPr lang="en-US" dirty="0"/>
              <a:t> reverse of normalization.</a:t>
            </a:r>
          </a:p>
          <a:p>
            <a:pPr>
              <a:lnSpc>
                <a:spcPct val="100000"/>
              </a:lnSpc>
            </a:pPr>
            <a:r>
              <a:rPr lang="en-US" dirty="0"/>
              <a:t>6. case study on er diagram : product , category , salesperson , location make tables of these</a:t>
            </a:r>
          </a:p>
          <a:p>
            <a:pPr>
              <a:lnSpc>
                <a:spcPct val="100000"/>
              </a:lnSpc>
            </a:pPr>
            <a:r>
              <a:rPr lang="en-US" dirty="0"/>
              <a:t>7. case study on normalization : product , category , salesperson , location make tables and normalize the order table .</a:t>
            </a:r>
          </a:p>
          <a:p>
            <a:pPr>
              <a:lnSpc>
                <a:spcPct val="100000"/>
              </a:lnSpc>
            </a:pPr>
            <a:r>
              <a:rPr lang="en-US" dirty="0"/>
              <a:t>8. dimension modelling : learned about fact table , star schema and snow flake schema.</a:t>
            </a:r>
          </a:p>
        </p:txBody>
      </p:sp>
    </p:spTree>
    <p:extLst>
      <p:ext uri="{BB962C8B-B14F-4D97-AF65-F5344CB8AC3E}">
        <p14:creationId xmlns:p14="http://schemas.microsoft.com/office/powerpoint/2010/main" val="395149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58DD-4A58-8F7D-3B0A-42F97C6A64CF}"/>
              </a:ext>
            </a:extLst>
          </p:cNvPr>
          <p:cNvSpPr>
            <a:spLocks noGrp="1"/>
          </p:cNvSpPr>
          <p:nvPr>
            <p:ph type="title"/>
          </p:nvPr>
        </p:nvSpPr>
        <p:spPr/>
        <p:txBody>
          <a:bodyPr/>
          <a:lstStyle/>
          <a:p>
            <a:pPr algn="ctr"/>
            <a:r>
              <a:rPr lang="en-US" dirty="0"/>
              <a:t>Notes of DBMS</a:t>
            </a:r>
          </a:p>
        </p:txBody>
      </p:sp>
      <p:pic>
        <p:nvPicPr>
          <p:cNvPr id="8" name="Content Placeholder 7" descr="A hand writing in a notebook">
            <a:extLst>
              <a:ext uri="{FF2B5EF4-FFF2-40B4-BE49-F238E27FC236}">
                <a16:creationId xmlns:a16="http://schemas.microsoft.com/office/drawing/2014/main" id="{470A1F30-C1DA-EAA1-995F-FE81680B0D1A}"/>
              </a:ext>
            </a:extLst>
          </p:cNvPr>
          <p:cNvPicPr>
            <a:picLocks noGrp="1" noChangeAspect="1"/>
          </p:cNvPicPr>
          <p:nvPr>
            <p:ph idx="1"/>
          </p:nvPr>
        </p:nvPicPr>
        <p:blipFill>
          <a:blip r:embed="rId2"/>
          <a:stretch>
            <a:fillRect/>
          </a:stretch>
        </p:blipFill>
        <p:spPr>
          <a:xfrm>
            <a:off x="1699404" y="1802921"/>
            <a:ext cx="9404553" cy="3674853"/>
          </a:xfrm>
        </p:spPr>
      </p:pic>
      <p:sp>
        <p:nvSpPr>
          <p:cNvPr id="4" name="Date Placeholder 3">
            <a:extLst>
              <a:ext uri="{FF2B5EF4-FFF2-40B4-BE49-F238E27FC236}">
                <a16:creationId xmlns:a16="http://schemas.microsoft.com/office/drawing/2014/main" id="{AB466343-C62E-7166-B8B7-5316370D2129}"/>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34B0F096-6C85-A4F8-3851-5A35F1AB4982}"/>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EE951530-AF66-C6A0-C6D3-7ADFB0E42E5B}"/>
              </a:ext>
            </a:extLst>
          </p:cNvPr>
          <p:cNvSpPr>
            <a:spLocks noGrp="1"/>
          </p:cNvSpPr>
          <p:nvPr>
            <p:ph type="sldNum" sz="quarter" idx="12"/>
          </p:nvPr>
        </p:nvSpPr>
        <p:spPr/>
        <p:txBody>
          <a:bodyPr/>
          <a:lstStyle/>
          <a:p>
            <a:fld id="{B5CEABB6-07DC-46E8-9B57-56EC44A396E5}" type="slidenum">
              <a:rPr lang="en-US" smtClean="0"/>
              <a:t>25</a:t>
            </a:fld>
            <a:endParaRPr lang="en-US" dirty="0"/>
          </a:p>
        </p:txBody>
      </p:sp>
    </p:spTree>
    <p:extLst>
      <p:ext uri="{BB962C8B-B14F-4D97-AF65-F5344CB8AC3E}">
        <p14:creationId xmlns:p14="http://schemas.microsoft.com/office/powerpoint/2010/main" val="1972308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77858-67F6-2B76-E181-4D521B09FA0F}"/>
              </a:ext>
            </a:extLst>
          </p:cNvPr>
          <p:cNvSpPr>
            <a:spLocks noGrp="1"/>
          </p:cNvSpPr>
          <p:nvPr>
            <p:ph type="title"/>
          </p:nvPr>
        </p:nvSpPr>
        <p:spPr/>
        <p:txBody>
          <a:bodyPr/>
          <a:lstStyle/>
          <a:p>
            <a:pPr algn="ctr"/>
            <a:r>
              <a:rPr lang="en-US" dirty="0"/>
              <a:t>30-Aug-2023,Wednesday</a:t>
            </a:r>
          </a:p>
        </p:txBody>
      </p:sp>
    </p:spTree>
    <p:extLst>
      <p:ext uri="{BB962C8B-B14F-4D97-AF65-F5344CB8AC3E}">
        <p14:creationId xmlns:p14="http://schemas.microsoft.com/office/powerpoint/2010/main" val="1656389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4B79-7E9E-865B-9746-7C49EC0BA57C}"/>
              </a:ext>
            </a:extLst>
          </p:cNvPr>
          <p:cNvSpPr>
            <a:spLocks noGrp="1"/>
          </p:cNvSpPr>
          <p:nvPr>
            <p:ph type="title"/>
          </p:nvPr>
        </p:nvSpPr>
        <p:spPr>
          <a:xfrm>
            <a:off x="838200" y="450312"/>
            <a:ext cx="6847936" cy="1325563"/>
          </a:xfrm>
        </p:spPr>
        <p:txBody>
          <a:bodyPr/>
          <a:lstStyle/>
          <a:p>
            <a:r>
              <a:rPr lang="en-US" dirty="0"/>
              <a:t>Big Data Fundamentals</a:t>
            </a:r>
          </a:p>
        </p:txBody>
      </p:sp>
      <p:sp>
        <p:nvSpPr>
          <p:cNvPr id="3" name="Date Placeholder 2">
            <a:extLst>
              <a:ext uri="{FF2B5EF4-FFF2-40B4-BE49-F238E27FC236}">
                <a16:creationId xmlns:a16="http://schemas.microsoft.com/office/drawing/2014/main" id="{2C24FECE-0C6D-5130-8861-1D9C98A072B6}"/>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2587E574-9B64-3838-C63C-B42E3F95BEA5}"/>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555E3CDC-9360-15E8-4CAD-F8EE103B3C0F}"/>
              </a:ext>
            </a:extLst>
          </p:cNvPr>
          <p:cNvSpPr>
            <a:spLocks noGrp="1"/>
          </p:cNvSpPr>
          <p:nvPr>
            <p:ph type="sldNum" sz="quarter" idx="12"/>
          </p:nvPr>
        </p:nvSpPr>
        <p:spPr/>
        <p:txBody>
          <a:bodyPr/>
          <a:lstStyle/>
          <a:p>
            <a:fld id="{B5CEABB6-07DC-46E8-9B57-56EC44A396E5}" type="slidenum">
              <a:rPr lang="en-US" smtClean="0"/>
              <a:t>27</a:t>
            </a:fld>
            <a:endParaRPr lang="en-US" dirty="0"/>
          </a:p>
        </p:txBody>
      </p:sp>
      <p:sp>
        <p:nvSpPr>
          <p:cNvPr id="6" name="Text Placeholder 5">
            <a:extLst>
              <a:ext uri="{FF2B5EF4-FFF2-40B4-BE49-F238E27FC236}">
                <a16:creationId xmlns:a16="http://schemas.microsoft.com/office/drawing/2014/main" id="{C4310AB3-D957-FD29-8E96-A0CE2A86824B}"/>
              </a:ext>
            </a:extLst>
          </p:cNvPr>
          <p:cNvSpPr>
            <a:spLocks noGrp="1"/>
          </p:cNvSpPr>
          <p:nvPr>
            <p:ph type="body" sz="quarter" idx="13"/>
          </p:nvPr>
        </p:nvSpPr>
        <p:spPr>
          <a:xfrm>
            <a:off x="838200" y="1775875"/>
            <a:ext cx="4475672" cy="3820253"/>
          </a:xfrm>
        </p:spPr>
        <p:txBody>
          <a:bodyPr>
            <a:noAutofit/>
          </a:bodyPr>
          <a:lstStyle/>
          <a:p>
            <a:pPr marL="285750" indent="-285750">
              <a:lnSpc>
                <a:spcPct val="200000"/>
              </a:lnSpc>
              <a:buFont typeface="Arial" panose="020B0604020202020204" pitchFamily="34" charset="0"/>
              <a:buChar char="•"/>
            </a:pPr>
            <a:r>
              <a:rPr lang="en-US" sz="1800" dirty="0"/>
              <a:t>Batch processing parallel processing</a:t>
            </a:r>
          </a:p>
          <a:p>
            <a:pPr marL="285750" indent="-285750">
              <a:lnSpc>
                <a:spcPct val="200000"/>
              </a:lnSpc>
              <a:buFont typeface="Arial" panose="020B0604020202020204" pitchFamily="34" charset="0"/>
              <a:buChar char="•"/>
            </a:pPr>
            <a:r>
              <a:rPr lang="en-US" sz="1800" dirty="0"/>
              <a:t>Characteristics of Big data </a:t>
            </a:r>
          </a:p>
          <a:p>
            <a:pPr marL="285750" indent="-285750">
              <a:lnSpc>
                <a:spcPct val="200000"/>
              </a:lnSpc>
              <a:buFont typeface="Arial" panose="020B0604020202020204" pitchFamily="34" charset="0"/>
              <a:buChar char="•"/>
            </a:pPr>
            <a:r>
              <a:rPr lang="en-US" sz="1800" dirty="0"/>
              <a:t>DWH </a:t>
            </a:r>
          </a:p>
          <a:p>
            <a:pPr marL="285750" indent="-285750">
              <a:lnSpc>
                <a:spcPct val="200000"/>
              </a:lnSpc>
              <a:buFont typeface="Arial" panose="020B0604020202020204" pitchFamily="34" charset="0"/>
              <a:buChar char="•"/>
            </a:pPr>
            <a:r>
              <a:rPr lang="en-US" sz="1800" dirty="0"/>
              <a:t>Data Lake </a:t>
            </a:r>
          </a:p>
          <a:p>
            <a:pPr marL="285750" indent="-285750">
              <a:lnSpc>
                <a:spcPct val="200000"/>
              </a:lnSpc>
              <a:buFont typeface="Arial" panose="020B0604020202020204" pitchFamily="34" charset="0"/>
              <a:buChar char="•"/>
            </a:pPr>
            <a:r>
              <a:rPr lang="en-US" sz="1800" dirty="0"/>
              <a:t>Lake House </a:t>
            </a:r>
          </a:p>
          <a:p>
            <a:pPr>
              <a:lnSpc>
                <a:spcPct val="100000"/>
              </a:lnSpc>
            </a:pPr>
            <a:r>
              <a:rPr lang="en-US" dirty="0"/>
              <a:t>	</a:t>
            </a:r>
          </a:p>
        </p:txBody>
      </p:sp>
    </p:spTree>
    <p:extLst>
      <p:ext uri="{BB962C8B-B14F-4D97-AF65-F5344CB8AC3E}">
        <p14:creationId xmlns:p14="http://schemas.microsoft.com/office/powerpoint/2010/main" val="1177940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5C052-3B14-D8D1-8F79-E71E56BC484B}"/>
              </a:ext>
            </a:extLst>
          </p:cNvPr>
          <p:cNvSpPr>
            <a:spLocks noGrp="1"/>
          </p:cNvSpPr>
          <p:nvPr>
            <p:ph type="title"/>
          </p:nvPr>
        </p:nvSpPr>
        <p:spPr/>
        <p:txBody>
          <a:bodyPr/>
          <a:lstStyle/>
          <a:p>
            <a:pPr algn="ctr"/>
            <a:r>
              <a:rPr lang="en-US" dirty="0"/>
              <a:t>Azure Fundamentals</a:t>
            </a:r>
          </a:p>
        </p:txBody>
      </p:sp>
      <p:sp>
        <p:nvSpPr>
          <p:cNvPr id="3" name="Content Placeholder 2">
            <a:extLst>
              <a:ext uri="{FF2B5EF4-FFF2-40B4-BE49-F238E27FC236}">
                <a16:creationId xmlns:a16="http://schemas.microsoft.com/office/drawing/2014/main" id="{481A3433-98E5-616B-2F29-ECC1D7A60999}"/>
              </a:ext>
            </a:extLst>
          </p:cNvPr>
          <p:cNvSpPr>
            <a:spLocks noGrp="1"/>
          </p:cNvSpPr>
          <p:nvPr>
            <p:ph idx="1"/>
          </p:nvPr>
        </p:nvSpPr>
        <p:spPr/>
        <p:txBody>
          <a:bodyPr>
            <a:normAutofit lnSpcReduction="10000"/>
          </a:bodyPr>
          <a:lstStyle/>
          <a:p>
            <a:pPr>
              <a:lnSpc>
                <a:spcPct val="150000"/>
              </a:lnSpc>
            </a:pPr>
            <a:r>
              <a:rPr lang="en-US" dirty="0"/>
              <a:t>Azure fundamentals</a:t>
            </a:r>
          </a:p>
          <a:p>
            <a:pPr marL="0" indent="0">
              <a:lnSpc>
                <a:spcPct val="150000"/>
              </a:lnSpc>
              <a:buNone/>
            </a:pPr>
            <a:r>
              <a:rPr lang="en-US" dirty="0"/>
              <a:t>	Capex: Capital expenditure, infrastructure .</a:t>
            </a:r>
          </a:p>
          <a:p>
            <a:pPr marL="0" indent="0">
              <a:lnSpc>
                <a:spcPct val="150000"/>
              </a:lnSpc>
              <a:buNone/>
            </a:pPr>
            <a:r>
              <a:rPr lang="en-US" dirty="0"/>
              <a:t>	</a:t>
            </a:r>
            <a:r>
              <a:rPr lang="en-US" dirty="0" err="1"/>
              <a:t>Opex</a:t>
            </a:r>
            <a:r>
              <a:rPr lang="en-US" dirty="0"/>
              <a:t> : only pay for operations . Only pay when needed.</a:t>
            </a:r>
          </a:p>
          <a:p>
            <a:pPr>
              <a:lnSpc>
                <a:spcPct val="150000"/>
              </a:lnSpc>
            </a:pPr>
            <a:r>
              <a:rPr lang="en-US" dirty="0"/>
              <a:t>ARM: management </a:t>
            </a:r>
            <a:r>
              <a:rPr lang="en-US" dirty="0" err="1"/>
              <a:t>architechture</a:t>
            </a:r>
            <a:r>
              <a:rPr lang="en-US" dirty="0"/>
              <a:t>.</a:t>
            </a:r>
          </a:p>
          <a:p>
            <a:pPr>
              <a:lnSpc>
                <a:spcPct val="150000"/>
              </a:lnSpc>
            </a:pPr>
            <a:r>
              <a:rPr lang="en-US" dirty="0"/>
              <a:t>Resource : services that you get from azure.</a:t>
            </a:r>
          </a:p>
          <a:p>
            <a:pPr>
              <a:lnSpc>
                <a:spcPct val="150000"/>
              </a:lnSpc>
            </a:pPr>
            <a:r>
              <a:rPr lang="en-US" dirty="0"/>
              <a:t>Resource groups : Logical container </a:t>
            </a:r>
          </a:p>
        </p:txBody>
      </p:sp>
      <p:sp>
        <p:nvSpPr>
          <p:cNvPr id="4" name="Date Placeholder 3">
            <a:extLst>
              <a:ext uri="{FF2B5EF4-FFF2-40B4-BE49-F238E27FC236}">
                <a16:creationId xmlns:a16="http://schemas.microsoft.com/office/drawing/2014/main" id="{6333427A-EC50-D464-53BC-E07E932CBA75}"/>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F6F086B0-2391-F2DE-A8D1-854BDABF171B}"/>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AD5DA935-7084-837B-455A-1CA2F43C7EB6}"/>
              </a:ext>
            </a:extLst>
          </p:cNvPr>
          <p:cNvSpPr>
            <a:spLocks noGrp="1"/>
          </p:cNvSpPr>
          <p:nvPr>
            <p:ph type="sldNum" sz="quarter" idx="12"/>
          </p:nvPr>
        </p:nvSpPr>
        <p:spPr/>
        <p:txBody>
          <a:bodyPr/>
          <a:lstStyle/>
          <a:p>
            <a:fld id="{B5CEABB6-07DC-46E8-9B57-56EC44A396E5}" type="slidenum">
              <a:rPr lang="en-US" smtClean="0"/>
              <a:t>28</a:t>
            </a:fld>
            <a:endParaRPr lang="en-US" dirty="0"/>
          </a:p>
        </p:txBody>
      </p:sp>
    </p:spTree>
    <p:extLst>
      <p:ext uri="{BB962C8B-B14F-4D97-AF65-F5344CB8AC3E}">
        <p14:creationId xmlns:p14="http://schemas.microsoft.com/office/powerpoint/2010/main" val="1747695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77E3-206C-7175-9302-809495C06F4C}"/>
              </a:ext>
            </a:extLst>
          </p:cNvPr>
          <p:cNvSpPr>
            <a:spLocks noGrp="1"/>
          </p:cNvSpPr>
          <p:nvPr>
            <p:ph type="title"/>
          </p:nvPr>
        </p:nvSpPr>
        <p:spPr/>
        <p:txBody>
          <a:bodyPr/>
          <a:lstStyle/>
          <a:p>
            <a:pPr algn="ctr"/>
            <a:r>
              <a:rPr lang="en-US" dirty="0"/>
              <a:t>31-aug-2023,thursday</a:t>
            </a:r>
          </a:p>
        </p:txBody>
      </p:sp>
    </p:spTree>
    <p:extLst>
      <p:ext uri="{BB962C8B-B14F-4D97-AF65-F5344CB8AC3E}">
        <p14:creationId xmlns:p14="http://schemas.microsoft.com/office/powerpoint/2010/main" val="3759178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648419" y="630566"/>
            <a:ext cx="5579853" cy="1158435"/>
          </a:xfrm>
        </p:spPr>
        <p:txBody>
          <a:bodyPr>
            <a:normAutofit/>
          </a:bodyPr>
          <a:lstStyle/>
          <a:p>
            <a:r>
              <a:rPr lang="en-ZA" dirty="0"/>
              <a:t>Business Analysis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3048402"/>
            <a:ext cx="4639574" cy="2779776"/>
          </a:xfrm>
        </p:spPr>
        <p:txBody>
          <a:bodyPr vert="horz" lIns="91440" tIns="45720" rIns="91440" bIns="45720" rtlCol="0" anchor="t">
            <a:normAutofit fontScale="85000" lnSpcReduction="10000"/>
          </a:bodyPr>
          <a:lstStyle/>
          <a:p>
            <a:pPr marL="285750" indent="-285750">
              <a:buFont typeface="Arial" panose="020B0604020202020204" pitchFamily="34" charset="0"/>
              <a:buChar char="•"/>
            </a:pPr>
            <a:r>
              <a:rPr lang="en-US" sz="1800" b="1" dirty="0"/>
              <a:t>Requirement Analysis : </a:t>
            </a:r>
            <a:r>
              <a:rPr lang="en-US" sz="1600" dirty="0"/>
              <a:t>It is the process of defining user expectations for a new software being built.</a:t>
            </a:r>
          </a:p>
          <a:p>
            <a:pPr marL="285750" indent="-285750">
              <a:buFont typeface="Arial" panose="020B0604020202020204" pitchFamily="34" charset="0"/>
              <a:buChar char="•"/>
            </a:pPr>
            <a:r>
              <a:rPr lang="en-US" sz="1600" b="1" dirty="0"/>
              <a:t>Requirement Elicitation : </a:t>
            </a:r>
            <a:r>
              <a:rPr lang="en-US" sz="1600" dirty="0"/>
              <a:t>It is the practice of researching and discovering the requirement of a system from users and stakeholders.</a:t>
            </a:r>
          </a:p>
          <a:p>
            <a:pPr marL="285750" indent="-285750">
              <a:buFont typeface="Arial" panose="020B0604020202020204" pitchFamily="34" charset="0"/>
              <a:buChar char="•"/>
            </a:pPr>
            <a:r>
              <a:rPr lang="en-US" sz="1600" b="1" dirty="0"/>
              <a:t>Requirement Management : </a:t>
            </a:r>
            <a:r>
              <a:rPr lang="en-US" sz="1600" dirty="0"/>
              <a:t>It is an iterative set of activities that helps ensure that elicitation and changes of requirements during a lifecycle.</a:t>
            </a:r>
          </a:p>
        </p:txBody>
      </p:sp>
      <p:sp>
        <p:nvSpPr>
          <p:cNvPr id="10" name="Date Placeholder 9">
            <a:extLst>
              <a:ext uri="{FF2B5EF4-FFF2-40B4-BE49-F238E27FC236}">
                <a16:creationId xmlns:a16="http://schemas.microsoft.com/office/drawing/2014/main" id="{5B977C86-3B4D-43C8-8241-380CB8620E21}"/>
              </a:ext>
            </a:extLst>
          </p:cNvPr>
          <p:cNvSpPr>
            <a:spLocks noGrp="1"/>
          </p:cNvSpPr>
          <p:nvPr>
            <p:ph type="dt" sz="half" idx="10"/>
          </p:nvPr>
        </p:nvSpPr>
        <p:spPr>
          <a:xfrm>
            <a:off x="838200" y="6356350"/>
            <a:ext cx="1371600" cy="365125"/>
          </a:xfrm>
        </p:spPr>
        <p:txBody>
          <a:bodyPr/>
          <a:lstStyle/>
          <a:p>
            <a:r>
              <a:rPr lang="en-US" dirty="0"/>
              <a:t>7/1/20XX</a:t>
            </a:r>
          </a:p>
        </p:txBody>
      </p:sp>
      <p:sp>
        <p:nvSpPr>
          <p:cNvPr id="988" name="Footer Placeholder 4">
            <a:extLst>
              <a:ext uri="{FF2B5EF4-FFF2-40B4-BE49-F238E27FC236}">
                <a16:creationId xmlns:a16="http://schemas.microsoft.com/office/drawing/2014/main" id="{913B4A80-6C83-FB4C-8D49-B81A9804DEC0}"/>
              </a:ext>
            </a:extLst>
          </p:cNvPr>
          <p:cNvSpPr>
            <a:spLocks noGrp="1"/>
          </p:cNvSpPr>
          <p:nvPr>
            <p:ph type="ftr" sz="quarter" idx="11"/>
          </p:nvPr>
        </p:nvSpPr>
        <p:spPr>
          <a:xfrm>
            <a:off x="3867912" y="6356350"/>
            <a:ext cx="2743200" cy="365125"/>
          </a:xfrm>
        </p:spPr>
        <p:txBody>
          <a:bodyPr/>
          <a:lstStyle/>
          <a:p>
            <a:r>
              <a:rPr lang="en-ZA" dirty="0"/>
              <a:t>Pitch deck title</a:t>
            </a: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
        <p:nvSpPr>
          <p:cNvPr id="5" name="TextBox 4">
            <a:extLst>
              <a:ext uri="{FF2B5EF4-FFF2-40B4-BE49-F238E27FC236}">
                <a16:creationId xmlns:a16="http://schemas.microsoft.com/office/drawing/2014/main" id="{AC7E13F1-E825-ED21-C070-3B0D41D7FFF5}"/>
              </a:ext>
            </a:extLst>
          </p:cNvPr>
          <p:cNvSpPr txBox="1"/>
          <p:nvPr/>
        </p:nvSpPr>
        <p:spPr>
          <a:xfrm>
            <a:off x="1095555" y="2053087"/>
            <a:ext cx="5000445" cy="923330"/>
          </a:xfrm>
          <a:prstGeom prst="rect">
            <a:avLst/>
          </a:prstGeom>
          <a:noFill/>
        </p:spPr>
        <p:txBody>
          <a:bodyPr wrap="square" rtlCol="0">
            <a:spAutoFit/>
          </a:bodyPr>
          <a:lstStyle/>
          <a:p>
            <a:r>
              <a:rPr lang="en-US" dirty="0"/>
              <a:t>Business Analysis is a practice of enabling change in organizational context by defining needs and giving solutions.</a:t>
            </a:r>
          </a:p>
        </p:txBody>
      </p:sp>
    </p:spTree>
    <p:extLst>
      <p:ext uri="{BB962C8B-B14F-4D97-AF65-F5344CB8AC3E}">
        <p14:creationId xmlns:p14="http://schemas.microsoft.com/office/powerpoint/2010/main" val="620991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AC8F-B71E-7FFE-9FA7-31925E51C211}"/>
              </a:ext>
            </a:extLst>
          </p:cNvPr>
          <p:cNvSpPr>
            <a:spLocks noGrp="1"/>
          </p:cNvSpPr>
          <p:nvPr>
            <p:ph type="title"/>
          </p:nvPr>
        </p:nvSpPr>
        <p:spPr>
          <a:xfrm>
            <a:off x="838200" y="165220"/>
            <a:ext cx="10515600" cy="1325563"/>
          </a:xfrm>
        </p:spPr>
        <p:txBody>
          <a:bodyPr/>
          <a:lstStyle/>
          <a:p>
            <a:pPr algn="ctr"/>
            <a:r>
              <a:rPr lang="en-US" dirty="0"/>
              <a:t>Azure service fundamentals</a:t>
            </a:r>
          </a:p>
        </p:txBody>
      </p:sp>
      <p:sp>
        <p:nvSpPr>
          <p:cNvPr id="3" name="Content Placeholder 2">
            <a:extLst>
              <a:ext uri="{FF2B5EF4-FFF2-40B4-BE49-F238E27FC236}">
                <a16:creationId xmlns:a16="http://schemas.microsoft.com/office/drawing/2014/main" id="{4B2D64DC-C817-944B-3827-976E279BAEFB}"/>
              </a:ext>
            </a:extLst>
          </p:cNvPr>
          <p:cNvSpPr>
            <a:spLocks noGrp="1"/>
          </p:cNvSpPr>
          <p:nvPr>
            <p:ph idx="1"/>
          </p:nvPr>
        </p:nvSpPr>
        <p:spPr>
          <a:xfrm>
            <a:off x="915924" y="1558207"/>
            <a:ext cx="10360152" cy="4351338"/>
          </a:xfrm>
        </p:spPr>
        <p:txBody>
          <a:bodyPr>
            <a:normAutofit fontScale="92500" lnSpcReduction="10000"/>
          </a:bodyPr>
          <a:lstStyle/>
          <a:p>
            <a:pPr algn="l" rtl="0" fontAlgn="ctr">
              <a:lnSpc>
                <a:spcPct val="160000"/>
              </a:lnSpc>
              <a:spcBef>
                <a:spcPts val="0"/>
              </a:spcBef>
              <a:spcAft>
                <a:spcPts val="0"/>
              </a:spcAft>
              <a:buFont typeface="+mj-lt"/>
              <a:buAutoNum type="arabicPeriod"/>
            </a:pPr>
            <a:r>
              <a:rPr lang="en-US" sz="1500" b="1" i="0" cap="none" dirty="0">
                <a:effectLst/>
              </a:rPr>
              <a:t>Setting Up Azure SQL Services By Logging In On Azure Portal.</a:t>
            </a:r>
          </a:p>
          <a:p>
            <a:pPr algn="l" rtl="0" fontAlgn="ctr">
              <a:lnSpc>
                <a:spcPct val="160000"/>
              </a:lnSpc>
              <a:spcBef>
                <a:spcPts val="0"/>
              </a:spcBef>
              <a:spcAft>
                <a:spcPts val="0"/>
              </a:spcAft>
              <a:buFont typeface="+mj-lt"/>
              <a:buAutoNum type="arabicPeriod"/>
            </a:pPr>
            <a:r>
              <a:rPr lang="en-US" sz="1500" b="1" i="0" cap="none" dirty="0">
                <a:effectLst/>
              </a:rPr>
              <a:t>SQL Deployment Options For Azure SQL:</a:t>
            </a:r>
          </a:p>
          <a:p>
            <a:pPr marL="742950" lvl="1" indent="-285750" algn="l" rtl="0" fontAlgn="ctr">
              <a:lnSpc>
                <a:spcPct val="160000"/>
              </a:lnSpc>
              <a:spcBef>
                <a:spcPts val="0"/>
              </a:spcBef>
              <a:spcAft>
                <a:spcPts val="0"/>
              </a:spcAft>
              <a:buFont typeface="+mj-lt"/>
              <a:buAutoNum type="arabicPeriod"/>
            </a:pPr>
            <a:r>
              <a:rPr lang="en-US" sz="1500" b="1" i="0" dirty="0">
                <a:effectLst/>
                <a:latin typeface="+mn-lt"/>
              </a:rPr>
              <a:t>SQL Database</a:t>
            </a:r>
          </a:p>
          <a:p>
            <a:pPr marL="742950" lvl="1" indent="-285750" algn="l" rtl="0" fontAlgn="ctr">
              <a:lnSpc>
                <a:spcPct val="160000"/>
              </a:lnSpc>
              <a:spcBef>
                <a:spcPts val="0"/>
              </a:spcBef>
              <a:spcAft>
                <a:spcPts val="0"/>
              </a:spcAft>
              <a:buFont typeface="+mj-lt"/>
              <a:buAutoNum type="arabicPeriod"/>
            </a:pPr>
            <a:r>
              <a:rPr lang="en-US" sz="1500" b="1" i="0" dirty="0">
                <a:effectLst/>
                <a:latin typeface="+mn-lt"/>
              </a:rPr>
              <a:t>SQL Managed Instances</a:t>
            </a:r>
          </a:p>
          <a:p>
            <a:pPr marL="742950" lvl="1" indent="-285750" algn="l" rtl="0" fontAlgn="ctr">
              <a:lnSpc>
                <a:spcPct val="160000"/>
              </a:lnSpc>
              <a:spcBef>
                <a:spcPts val="0"/>
              </a:spcBef>
              <a:spcAft>
                <a:spcPts val="0"/>
              </a:spcAft>
              <a:buFont typeface="+mj-lt"/>
              <a:buAutoNum type="arabicPeriod"/>
            </a:pPr>
            <a:r>
              <a:rPr lang="en-US" sz="1500" b="1" i="0" dirty="0">
                <a:effectLst/>
                <a:latin typeface="+mn-lt"/>
              </a:rPr>
              <a:t>SQL Virtual Machines</a:t>
            </a:r>
          </a:p>
          <a:p>
            <a:pPr algn="l" rtl="0" fontAlgn="ctr">
              <a:lnSpc>
                <a:spcPct val="160000"/>
              </a:lnSpc>
              <a:spcBef>
                <a:spcPts val="0"/>
              </a:spcBef>
              <a:spcAft>
                <a:spcPts val="0"/>
              </a:spcAft>
              <a:buFont typeface="+mj-lt"/>
              <a:buAutoNum type="arabicPeriod"/>
            </a:pPr>
            <a:r>
              <a:rPr lang="en-US" sz="1500" b="1" i="0" cap="none" dirty="0">
                <a:effectLst/>
              </a:rPr>
              <a:t>Select SQL Database -&gt; Single Database -&gt; Create Database.</a:t>
            </a:r>
          </a:p>
          <a:p>
            <a:pPr algn="l" rtl="0" fontAlgn="ctr">
              <a:lnSpc>
                <a:spcPct val="160000"/>
              </a:lnSpc>
              <a:spcBef>
                <a:spcPts val="0"/>
              </a:spcBef>
              <a:spcAft>
                <a:spcPts val="0"/>
              </a:spcAft>
              <a:buFont typeface="+mj-lt"/>
              <a:buAutoNum type="arabicPeriod"/>
            </a:pPr>
            <a:r>
              <a:rPr lang="en-US" sz="1500" b="1" i="0" cap="none" dirty="0">
                <a:effectLst/>
              </a:rPr>
              <a:t>Introduction To SQL</a:t>
            </a:r>
          </a:p>
          <a:p>
            <a:pPr algn="l" rtl="0" fontAlgn="ctr">
              <a:lnSpc>
                <a:spcPct val="160000"/>
              </a:lnSpc>
              <a:spcBef>
                <a:spcPts val="0"/>
              </a:spcBef>
              <a:spcAft>
                <a:spcPts val="0"/>
              </a:spcAft>
              <a:buFont typeface="+mj-lt"/>
              <a:buAutoNum type="arabicPeriod"/>
            </a:pPr>
            <a:r>
              <a:rPr lang="en-US" sz="1500" b="1" i="0" cap="none" dirty="0">
                <a:effectLst/>
              </a:rPr>
              <a:t>Database Created On Microsoft Azure SQL.</a:t>
            </a:r>
          </a:p>
          <a:p>
            <a:pPr algn="l" fontAlgn="ctr">
              <a:lnSpc>
                <a:spcPct val="160000"/>
              </a:lnSpc>
              <a:spcBef>
                <a:spcPts val="0"/>
              </a:spcBef>
              <a:buFont typeface="+mj-lt"/>
              <a:buAutoNum type="arabicPeriod"/>
            </a:pPr>
            <a:r>
              <a:rPr lang="en-US" sz="1500" b="1" i="0" cap="none" dirty="0">
                <a:effectLst/>
              </a:rPr>
              <a:t>Running Query Editor On Our Server.</a:t>
            </a:r>
          </a:p>
          <a:p>
            <a:pPr algn="l" rtl="0" fontAlgn="ctr">
              <a:lnSpc>
                <a:spcPct val="160000"/>
              </a:lnSpc>
              <a:spcBef>
                <a:spcPts val="0"/>
              </a:spcBef>
              <a:spcAft>
                <a:spcPts val="0"/>
              </a:spcAft>
              <a:buFont typeface="+mj-lt"/>
              <a:buAutoNum type="arabicPeriod"/>
            </a:pPr>
            <a:r>
              <a:rPr lang="en-US" sz="1500" b="1" i="0" cap="none" dirty="0">
                <a:effectLst/>
              </a:rPr>
              <a:t>DDL (Data Definition Language): create, Alter, Drop, Truncate</a:t>
            </a:r>
          </a:p>
          <a:p>
            <a:pPr algn="l" rtl="0" fontAlgn="ctr">
              <a:lnSpc>
                <a:spcPct val="160000"/>
              </a:lnSpc>
              <a:spcBef>
                <a:spcPts val="0"/>
              </a:spcBef>
              <a:spcAft>
                <a:spcPts val="0"/>
              </a:spcAft>
              <a:buFont typeface="+mj-lt"/>
              <a:buAutoNum type="arabicPeriod"/>
            </a:pPr>
            <a:r>
              <a:rPr lang="en-US" sz="1500" b="1" cap="none" dirty="0">
                <a:effectLst/>
              </a:rPr>
              <a:t>DML(data Manipulation Language): Select, Insert, Update, Delete</a:t>
            </a:r>
          </a:p>
          <a:p>
            <a:pPr algn="l" rtl="0" fontAlgn="ctr">
              <a:lnSpc>
                <a:spcPct val="160000"/>
              </a:lnSpc>
              <a:spcBef>
                <a:spcPts val="0"/>
              </a:spcBef>
              <a:spcAft>
                <a:spcPts val="0"/>
              </a:spcAft>
              <a:buFont typeface="+mj-lt"/>
              <a:buAutoNum type="arabicPeriod"/>
            </a:pPr>
            <a:r>
              <a:rPr lang="en-US" sz="1500" b="1" cap="none" dirty="0">
                <a:effectLst/>
              </a:rPr>
              <a:t>DCL(data Control Language):grant, REVOKE</a:t>
            </a:r>
          </a:p>
          <a:p>
            <a:pPr marL="342900" indent="-342900" algn="l" rtl="0" fontAlgn="ctr">
              <a:lnSpc>
                <a:spcPct val="160000"/>
              </a:lnSpc>
              <a:spcBef>
                <a:spcPts val="0"/>
              </a:spcBef>
              <a:spcAft>
                <a:spcPts val="0"/>
              </a:spcAft>
              <a:buFont typeface="+mj-lt"/>
              <a:buAutoNum type="arabicPeriod"/>
            </a:pPr>
            <a:r>
              <a:rPr lang="en-US" sz="1500" b="1" i="0" cap="none" dirty="0">
                <a:effectLst/>
              </a:rPr>
              <a:t>Constraints</a:t>
            </a:r>
          </a:p>
          <a:p>
            <a:endParaRPr lang="en-US" dirty="0"/>
          </a:p>
        </p:txBody>
      </p:sp>
      <p:sp>
        <p:nvSpPr>
          <p:cNvPr id="4" name="Date Placeholder 3">
            <a:extLst>
              <a:ext uri="{FF2B5EF4-FFF2-40B4-BE49-F238E27FC236}">
                <a16:creationId xmlns:a16="http://schemas.microsoft.com/office/drawing/2014/main" id="{13760759-BF90-1BA5-F0AD-CA130884886F}"/>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C70B8CAB-FCFB-3410-DEC8-0F9FA2316D3E}"/>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66487601-6345-6C69-60F2-C5D6357E6D64}"/>
              </a:ext>
            </a:extLst>
          </p:cNvPr>
          <p:cNvSpPr>
            <a:spLocks noGrp="1"/>
          </p:cNvSpPr>
          <p:nvPr>
            <p:ph type="sldNum" sz="quarter" idx="12"/>
          </p:nvPr>
        </p:nvSpPr>
        <p:spPr/>
        <p:txBody>
          <a:bodyPr/>
          <a:lstStyle/>
          <a:p>
            <a:fld id="{B5CEABB6-07DC-46E8-9B57-56EC44A396E5}" type="slidenum">
              <a:rPr lang="en-US" smtClean="0"/>
              <a:t>30</a:t>
            </a:fld>
            <a:endParaRPr lang="en-US" dirty="0"/>
          </a:p>
        </p:txBody>
      </p:sp>
    </p:spTree>
    <p:extLst>
      <p:ext uri="{BB962C8B-B14F-4D97-AF65-F5344CB8AC3E}">
        <p14:creationId xmlns:p14="http://schemas.microsoft.com/office/powerpoint/2010/main" val="239885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91EB7-AB60-7D0C-8763-290A28DA657D}"/>
              </a:ext>
            </a:extLst>
          </p:cNvPr>
          <p:cNvSpPr>
            <a:spLocks noGrp="1"/>
          </p:cNvSpPr>
          <p:nvPr>
            <p:ph type="title"/>
          </p:nvPr>
        </p:nvSpPr>
        <p:spPr>
          <a:xfrm>
            <a:off x="4865638" y="262761"/>
            <a:ext cx="6618196" cy="1325563"/>
          </a:xfrm>
        </p:spPr>
        <p:txBody>
          <a:bodyPr/>
          <a:lstStyle/>
          <a:p>
            <a:pPr algn="ctr"/>
            <a:r>
              <a:rPr lang="en-US" dirty="0"/>
              <a:t>Azure service Fundamentals</a:t>
            </a:r>
          </a:p>
        </p:txBody>
      </p:sp>
      <p:sp>
        <p:nvSpPr>
          <p:cNvPr id="3" name="Date Placeholder 2">
            <a:extLst>
              <a:ext uri="{FF2B5EF4-FFF2-40B4-BE49-F238E27FC236}">
                <a16:creationId xmlns:a16="http://schemas.microsoft.com/office/drawing/2014/main" id="{2C81B172-63D5-67E3-C923-2B63FCD743BF}"/>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79B5A5F1-9188-CDF3-80B0-2F0ADC5DCF41}"/>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9D19F9B6-A76C-E4CE-E4AD-2D21FE97EBA9}"/>
              </a:ext>
            </a:extLst>
          </p:cNvPr>
          <p:cNvSpPr>
            <a:spLocks noGrp="1"/>
          </p:cNvSpPr>
          <p:nvPr>
            <p:ph type="sldNum" sz="quarter" idx="12"/>
          </p:nvPr>
        </p:nvSpPr>
        <p:spPr/>
        <p:txBody>
          <a:bodyPr/>
          <a:lstStyle/>
          <a:p>
            <a:fld id="{B5CEABB6-07DC-46E8-9B57-56EC44A396E5}" type="slidenum">
              <a:rPr lang="en-US" smtClean="0"/>
              <a:t>31</a:t>
            </a:fld>
            <a:endParaRPr lang="en-US" dirty="0"/>
          </a:p>
        </p:txBody>
      </p:sp>
      <p:sp>
        <p:nvSpPr>
          <p:cNvPr id="6" name="Text Placeholder 5">
            <a:extLst>
              <a:ext uri="{FF2B5EF4-FFF2-40B4-BE49-F238E27FC236}">
                <a16:creationId xmlns:a16="http://schemas.microsoft.com/office/drawing/2014/main" id="{B71B4D50-77F6-41AE-630C-A1EE6E560B00}"/>
              </a:ext>
            </a:extLst>
          </p:cNvPr>
          <p:cNvSpPr>
            <a:spLocks noGrp="1"/>
          </p:cNvSpPr>
          <p:nvPr>
            <p:ph type="body" sz="quarter" idx="13"/>
          </p:nvPr>
        </p:nvSpPr>
        <p:spPr>
          <a:xfrm>
            <a:off x="5598544" y="1694918"/>
            <a:ext cx="5460520" cy="3627580"/>
          </a:xfrm>
        </p:spPr>
        <p:txBody>
          <a:bodyPr>
            <a:normAutofit fontScale="25000" lnSpcReduction="20000"/>
          </a:bodyPr>
          <a:lstStyle/>
          <a:p>
            <a:pPr algn="l" rtl="0" fontAlgn="ctr">
              <a:lnSpc>
                <a:spcPct val="220000"/>
              </a:lnSpc>
              <a:spcBef>
                <a:spcPts val="0"/>
              </a:spcBef>
              <a:spcAft>
                <a:spcPts val="0"/>
              </a:spcAft>
              <a:buFont typeface="+mj-lt"/>
              <a:buAutoNum type="arabicPeriod"/>
            </a:pPr>
            <a:r>
              <a:rPr lang="en-US" sz="5600" b="1" i="0" cap="none" dirty="0">
                <a:effectLst/>
              </a:rPr>
              <a:t>View: View Is A Virtual Table Based On The Result-set Of An SQL Statement.</a:t>
            </a:r>
          </a:p>
          <a:p>
            <a:pPr algn="l" rtl="0" fontAlgn="ctr">
              <a:lnSpc>
                <a:spcPct val="220000"/>
              </a:lnSpc>
              <a:spcBef>
                <a:spcPts val="0"/>
              </a:spcBef>
              <a:spcAft>
                <a:spcPts val="0"/>
              </a:spcAft>
              <a:buFont typeface="+mj-lt"/>
              <a:buAutoNum type="arabicPeriod"/>
            </a:pPr>
            <a:r>
              <a:rPr lang="en-US" sz="5600" b="1" i="0" cap="none" dirty="0">
                <a:effectLst/>
              </a:rPr>
              <a:t>Schema In </a:t>
            </a:r>
            <a:r>
              <a:rPr lang="en-US" sz="5600" b="1" i="0" cap="none" dirty="0" err="1">
                <a:effectLst/>
              </a:rPr>
              <a:t>Sql</a:t>
            </a:r>
            <a:endParaRPr lang="en-US" sz="5600" b="1" i="0" cap="none" dirty="0">
              <a:effectLst/>
            </a:endParaRPr>
          </a:p>
          <a:p>
            <a:pPr algn="l" rtl="0" fontAlgn="ctr">
              <a:lnSpc>
                <a:spcPct val="220000"/>
              </a:lnSpc>
              <a:spcBef>
                <a:spcPts val="0"/>
              </a:spcBef>
              <a:spcAft>
                <a:spcPts val="0"/>
              </a:spcAft>
              <a:buFont typeface="+mj-lt"/>
              <a:buAutoNum type="arabicPeriod"/>
            </a:pPr>
            <a:r>
              <a:rPr lang="en-US" sz="5600" b="1" i="0" cap="none" dirty="0">
                <a:effectLst/>
              </a:rPr>
              <a:t>Difference Between DELETE, DROP, TRUNCATE.</a:t>
            </a:r>
          </a:p>
          <a:p>
            <a:pPr algn="l" rtl="0" fontAlgn="ctr">
              <a:lnSpc>
                <a:spcPct val="220000"/>
              </a:lnSpc>
              <a:spcBef>
                <a:spcPts val="0"/>
              </a:spcBef>
              <a:spcAft>
                <a:spcPts val="0"/>
              </a:spcAft>
              <a:buFont typeface="+mj-lt"/>
              <a:buAutoNum type="arabicPeriod"/>
            </a:pPr>
            <a:r>
              <a:rPr lang="en-US" sz="5600" b="1" i="0" cap="none" dirty="0">
                <a:effectLst/>
              </a:rPr>
              <a:t>Activity : Create Tables For Online Book Store</a:t>
            </a:r>
          </a:p>
          <a:p>
            <a:pPr algn="l" rtl="0" fontAlgn="ctr">
              <a:lnSpc>
                <a:spcPct val="220000"/>
              </a:lnSpc>
              <a:spcBef>
                <a:spcPts val="0"/>
              </a:spcBef>
              <a:spcAft>
                <a:spcPts val="0"/>
              </a:spcAft>
              <a:buFont typeface="+mj-lt"/>
              <a:buAutoNum type="arabicPeriod"/>
            </a:pPr>
            <a:r>
              <a:rPr lang="en-US" sz="5600" b="1" i="0" cap="none" dirty="0">
                <a:effectLst/>
              </a:rPr>
              <a:t>Group By Clause</a:t>
            </a:r>
          </a:p>
          <a:p>
            <a:pPr algn="l" rtl="0" fontAlgn="ctr">
              <a:lnSpc>
                <a:spcPct val="220000"/>
              </a:lnSpc>
              <a:spcBef>
                <a:spcPts val="0"/>
              </a:spcBef>
              <a:spcAft>
                <a:spcPts val="0"/>
              </a:spcAft>
              <a:buFont typeface="+mj-lt"/>
              <a:buAutoNum type="arabicPeriod"/>
            </a:pPr>
            <a:r>
              <a:rPr lang="en-US" sz="5600" b="1" i="0" cap="none" dirty="0">
                <a:effectLst/>
              </a:rPr>
              <a:t>Having Clause : For Filtration</a:t>
            </a:r>
          </a:p>
          <a:p>
            <a:pPr algn="l" rtl="0" fontAlgn="ctr">
              <a:lnSpc>
                <a:spcPct val="220000"/>
              </a:lnSpc>
              <a:spcBef>
                <a:spcPts val="0"/>
              </a:spcBef>
              <a:spcAft>
                <a:spcPts val="0"/>
              </a:spcAft>
              <a:buFont typeface="+mj-lt"/>
              <a:buAutoNum type="arabicPeriod"/>
            </a:pPr>
            <a:r>
              <a:rPr lang="en-US" sz="5600" b="1" i="0" cap="none" dirty="0">
                <a:effectLst/>
              </a:rPr>
              <a:t>Where Clause</a:t>
            </a:r>
          </a:p>
          <a:p>
            <a:pPr algn="l" rtl="0" fontAlgn="ctr">
              <a:lnSpc>
                <a:spcPct val="220000"/>
              </a:lnSpc>
              <a:spcBef>
                <a:spcPts val="0"/>
              </a:spcBef>
              <a:spcAft>
                <a:spcPts val="0"/>
              </a:spcAft>
              <a:buFont typeface="+mj-lt"/>
              <a:buAutoNum type="arabicPeriod"/>
            </a:pPr>
            <a:r>
              <a:rPr lang="en-US" sz="5600" b="1" i="0" cap="none" dirty="0">
                <a:effectLst/>
              </a:rPr>
              <a:t>GRANT: Grant Select Permission On &lt;</a:t>
            </a:r>
            <a:r>
              <a:rPr lang="en-US" sz="5600" b="1" i="0" cap="none" dirty="0" err="1">
                <a:effectLst/>
              </a:rPr>
              <a:t>Table_name</a:t>
            </a:r>
            <a:r>
              <a:rPr lang="en-US" sz="5600" b="1" i="0" cap="none" dirty="0">
                <a:effectLst/>
              </a:rPr>
              <a:t>&gt; To &lt;User&gt;</a:t>
            </a:r>
          </a:p>
          <a:p>
            <a:pPr algn="l" rtl="0" fontAlgn="ctr">
              <a:lnSpc>
                <a:spcPct val="220000"/>
              </a:lnSpc>
              <a:spcBef>
                <a:spcPts val="0"/>
              </a:spcBef>
              <a:spcAft>
                <a:spcPts val="0"/>
              </a:spcAft>
              <a:buFont typeface="+mj-lt"/>
              <a:buAutoNum type="arabicPeriod"/>
            </a:pPr>
            <a:r>
              <a:rPr lang="en-US" sz="5600" b="1" i="0" cap="none" dirty="0">
                <a:effectLst/>
              </a:rPr>
              <a:t>Revoke</a:t>
            </a:r>
          </a:p>
          <a:p>
            <a:endParaRPr lang="en-US" dirty="0"/>
          </a:p>
        </p:txBody>
      </p:sp>
    </p:spTree>
    <p:extLst>
      <p:ext uri="{BB962C8B-B14F-4D97-AF65-F5344CB8AC3E}">
        <p14:creationId xmlns:p14="http://schemas.microsoft.com/office/powerpoint/2010/main" val="303927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1106-057F-D617-C41D-4DBD235C9D2A}"/>
              </a:ext>
            </a:extLst>
          </p:cNvPr>
          <p:cNvSpPr>
            <a:spLocks noGrp="1"/>
          </p:cNvSpPr>
          <p:nvPr>
            <p:ph type="title"/>
          </p:nvPr>
        </p:nvSpPr>
        <p:spPr/>
        <p:txBody>
          <a:bodyPr/>
          <a:lstStyle/>
          <a:p>
            <a:pPr algn="ctr"/>
            <a:r>
              <a:rPr lang="en-US" dirty="0"/>
              <a:t>1-sep-2023,Friday</a:t>
            </a:r>
          </a:p>
        </p:txBody>
      </p:sp>
    </p:spTree>
    <p:extLst>
      <p:ext uri="{BB962C8B-B14F-4D97-AF65-F5344CB8AC3E}">
        <p14:creationId xmlns:p14="http://schemas.microsoft.com/office/powerpoint/2010/main" val="2337253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CC2A5-94A7-6A6B-CE87-819CFB1DBD7F}"/>
              </a:ext>
            </a:extLst>
          </p:cNvPr>
          <p:cNvSpPr>
            <a:spLocks noGrp="1"/>
          </p:cNvSpPr>
          <p:nvPr>
            <p:ph type="title"/>
          </p:nvPr>
        </p:nvSpPr>
        <p:spPr/>
        <p:txBody>
          <a:bodyPr/>
          <a:lstStyle/>
          <a:p>
            <a:pPr algn="ctr"/>
            <a:r>
              <a:rPr lang="en-US" dirty="0"/>
              <a:t>Work </a:t>
            </a:r>
            <a:r>
              <a:rPr lang="en-US" dirty="0" err="1"/>
              <a:t>ScreenShots</a:t>
            </a:r>
            <a:endParaRPr lang="en-US" dirty="0"/>
          </a:p>
        </p:txBody>
      </p:sp>
      <p:pic>
        <p:nvPicPr>
          <p:cNvPr id="8" name="Content Placeholder 7" descr="A screenshot of a computer&#10;&#10;Description automatically generated">
            <a:extLst>
              <a:ext uri="{FF2B5EF4-FFF2-40B4-BE49-F238E27FC236}">
                <a16:creationId xmlns:a16="http://schemas.microsoft.com/office/drawing/2014/main" id="{07A53986-096D-711C-FE4B-7DD2CC84C127}"/>
              </a:ext>
            </a:extLst>
          </p:cNvPr>
          <p:cNvPicPr>
            <a:picLocks noGrp="1" noChangeAspect="1"/>
          </p:cNvPicPr>
          <p:nvPr>
            <p:ph idx="1"/>
          </p:nvPr>
        </p:nvPicPr>
        <p:blipFill>
          <a:blip r:embed="rId2"/>
          <a:stretch>
            <a:fillRect/>
          </a:stretch>
        </p:blipFill>
        <p:spPr>
          <a:xfrm>
            <a:off x="323681" y="1855280"/>
            <a:ext cx="5848520" cy="3692018"/>
          </a:xfrm>
        </p:spPr>
      </p:pic>
      <p:sp>
        <p:nvSpPr>
          <p:cNvPr id="4" name="Date Placeholder 3">
            <a:extLst>
              <a:ext uri="{FF2B5EF4-FFF2-40B4-BE49-F238E27FC236}">
                <a16:creationId xmlns:a16="http://schemas.microsoft.com/office/drawing/2014/main" id="{992CB490-861C-6797-C1DE-C2BDB6D00F9E}"/>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2566403E-17FC-0845-38AB-9F5FB8D6ACD2}"/>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AC757927-A6B9-D5B7-BCA1-67EF50233765}"/>
              </a:ext>
            </a:extLst>
          </p:cNvPr>
          <p:cNvSpPr>
            <a:spLocks noGrp="1"/>
          </p:cNvSpPr>
          <p:nvPr>
            <p:ph type="sldNum" sz="quarter" idx="12"/>
          </p:nvPr>
        </p:nvSpPr>
        <p:spPr/>
        <p:txBody>
          <a:bodyPr/>
          <a:lstStyle/>
          <a:p>
            <a:fld id="{B5CEABB6-07DC-46E8-9B57-56EC44A396E5}" type="slidenum">
              <a:rPr lang="en-US" smtClean="0"/>
              <a:t>33</a:t>
            </a:fld>
            <a:endParaRPr lang="en-US" dirty="0"/>
          </a:p>
        </p:txBody>
      </p:sp>
      <p:pic>
        <p:nvPicPr>
          <p:cNvPr id="10" name="Picture 9" descr="A screenshot of a computer">
            <a:extLst>
              <a:ext uri="{FF2B5EF4-FFF2-40B4-BE49-F238E27FC236}">
                <a16:creationId xmlns:a16="http://schemas.microsoft.com/office/drawing/2014/main" id="{45A439E7-7DD0-DCCB-0694-A6C68BAD22D7}"/>
              </a:ext>
            </a:extLst>
          </p:cNvPr>
          <p:cNvPicPr>
            <a:picLocks noChangeAspect="1"/>
          </p:cNvPicPr>
          <p:nvPr/>
        </p:nvPicPr>
        <p:blipFill>
          <a:blip r:embed="rId3"/>
          <a:stretch>
            <a:fillRect/>
          </a:stretch>
        </p:blipFill>
        <p:spPr>
          <a:xfrm>
            <a:off x="6210233" y="1869338"/>
            <a:ext cx="5848521" cy="3677960"/>
          </a:xfrm>
          <a:prstGeom prst="rect">
            <a:avLst/>
          </a:prstGeom>
        </p:spPr>
      </p:pic>
    </p:spTree>
    <p:extLst>
      <p:ext uri="{BB962C8B-B14F-4D97-AF65-F5344CB8AC3E}">
        <p14:creationId xmlns:p14="http://schemas.microsoft.com/office/powerpoint/2010/main" val="3781754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16B9E-006E-22D5-B117-B10D5CB5FAB6}"/>
              </a:ext>
            </a:extLst>
          </p:cNvPr>
          <p:cNvSpPr>
            <a:spLocks noGrp="1"/>
          </p:cNvSpPr>
          <p:nvPr>
            <p:ph type="title"/>
          </p:nvPr>
        </p:nvSpPr>
        <p:spPr/>
        <p:txBody>
          <a:bodyPr/>
          <a:lstStyle/>
          <a:p>
            <a:pPr algn="ctr"/>
            <a:r>
              <a:rPr lang="en-US" dirty="0"/>
              <a:t>Work </a:t>
            </a:r>
            <a:r>
              <a:rPr lang="en-US" dirty="0" err="1"/>
              <a:t>ScreenShots</a:t>
            </a:r>
            <a:endParaRPr lang="en-US" dirty="0"/>
          </a:p>
        </p:txBody>
      </p:sp>
      <p:pic>
        <p:nvPicPr>
          <p:cNvPr id="8" name="Content Placeholder 7" descr="A computer screen with a computer screen&#10;&#10;Description automatically generated">
            <a:extLst>
              <a:ext uri="{FF2B5EF4-FFF2-40B4-BE49-F238E27FC236}">
                <a16:creationId xmlns:a16="http://schemas.microsoft.com/office/drawing/2014/main" id="{C483D933-3726-27AC-0C4C-8BA80919576F}"/>
              </a:ext>
            </a:extLst>
          </p:cNvPr>
          <p:cNvPicPr>
            <a:picLocks noGrp="1" noChangeAspect="1"/>
          </p:cNvPicPr>
          <p:nvPr>
            <p:ph idx="1"/>
          </p:nvPr>
        </p:nvPicPr>
        <p:blipFill>
          <a:blip r:embed="rId2"/>
          <a:stretch>
            <a:fillRect/>
          </a:stretch>
        </p:blipFill>
        <p:spPr>
          <a:xfrm>
            <a:off x="118873" y="1825625"/>
            <a:ext cx="5879592" cy="4351338"/>
          </a:xfrm>
        </p:spPr>
      </p:pic>
      <p:sp>
        <p:nvSpPr>
          <p:cNvPr id="4" name="Date Placeholder 3">
            <a:extLst>
              <a:ext uri="{FF2B5EF4-FFF2-40B4-BE49-F238E27FC236}">
                <a16:creationId xmlns:a16="http://schemas.microsoft.com/office/drawing/2014/main" id="{88F79CE7-D5BA-A91B-B725-6C8DE00C59B0}"/>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D82D8CC3-5697-A881-1EDB-45A4E6D370CE}"/>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16DEBA0F-C8AF-5054-37EB-A63E299F04F7}"/>
              </a:ext>
            </a:extLst>
          </p:cNvPr>
          <p:cNvSpPr>
            <a:spLocks noGrp="1"/>
          </p:cNvSpPr>
          <p:nvPr>
            <p:ph type="sldNum" sz="quarter" idx="12"/>
          </p:nvPr>
        </p:nvSpPr>
        <p:spPr/>
        <p:txBody>
          <a:bodyPr/>
          <a:lstStyle/>
          <a:p>
            <a:fld id="{B5CEABB6-07DC-46E8-9B57-56EC44A396E5}" type="slidenum">
              <a:rPr lang="en-US" smtClean="0"/>
              <a:t>34</a:t>
            </a:fld>
            <a:endParaRPr lang="en-US" dirty="0"/>
          </a:p>
        </p:txBody>
      </p:sp>
      <p:pic>
        <p:nvPicPr>
          <p:cNvPr id="10" name="Picture 9" descr="A screenshot of a computer">
            <a:extLst>
              <a:ext uri="{FF2B5EF4-FFF2-40B4-BE49-F238E27FC236}">
                <a16:creationId xmlns:a16="http://schemas.microsoft.com/office/drawing/2014/main" id="{559D0F85-D51F-8414-6D9C-8820EE9E82EE}"/>
              </a:ext>
            </a:extLst>
          </p:cNvPr>
          <p:cNvPicPr>
            <a:picLocks noChangeAspect="1"/>
          </p:cNvPicPr>
          <p:nvPr/>
        </p:nvPicPr>
        <p:blipFill>
          <a:blip r:embed="rId3"/>
          <a:stretch>
            <a:fillRect/>
          </a:stretch>
        </p:blipFill>
        <p:spPr>
          <a:xfrm>
            <a:off x="6193536" y="1825625"/>
            <a:ext cx="5879591" cy="4351338"/>
          </a:xfrm>
          <a:prstGeom prst="rect">
            <a:avLst/>
          </a:prstGeom>
        </p:spPr>
      </p:pic>
    </p:spTree>
    <p:extLst>
      <p:ext uri="{BB962C8B-B14F-4D97-AF65-F5344CB8AC3E}">
        <p14:creationId xmlns:p14="http://schemas.microsoft.com/office/powerpoint/2010/main" val="870510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2447-1997-FF94-6C4E-1BF09E8A64B2}"/>
              </a:ext>
            </a:extLst>
          </p:cNvPr>
          <p:cNvSpPr>
            <a:spLocks noGrp="1"/>
          </p:cNvSpPr>
          <p:nvPr>
            <p:ph type="title"/>
          </p:nvPr>
        </p:nvSpPr>
        <p:spPr/>
        <p:txBody>
          <a:bodyPr/>
          <a:lstStyle/>
          <a:p>
            <a:pPr algn="ctr"/>
            <a:r>
              <a:rPr lang="en-US" dirty="0"/>
              <a:t>Work screenshots</a:t>
            </a:r>
          </a:p>
        </p:txBody>
      </p:sp>
      <p:pic>
        <p:nvPicPr>
          <p:cNvPr id="8" name="Content Placeholder 7" descr="A screenshot of a computer&#10;&#10;Description automatically generated">
            <a:extLst>
              <a:ext uri="{FF2B5EF4-FFF2-40B4-BE49-F238E27FC236}">
                <a16:creationId xmlns:a16="http://schemas.microsoft.com/office/drawing/2014/main" id="{7ECAC3BC-A9DA-8BA3-0C90-FF90C07D3406}"/>
              </a:ext>
            </a:extLst>
          </p:cNvPr>
          <p:cNvPicPr>
            <a:picLocks noGrp="1" noChangeAspect="1"/>
          </p:cNvPicPr>
          <p:nvPr>
            <p:ph idx="1"/>
          </p:nvPr>
        </p:nvPicPr>
        <p:blipFill>
          <a:blip r:embed="rId2"/>
          <a:stretch>
            <a:fillRect/>
          </a:stretch>
        </p:blipFill>
        <p:spPr>
          <a:xfrm>
            <a:off x="915988" y="1604512"/>
            <a:ext cx="10360025" cy="4580627"/>
          </a:xfrm>
        </p:spPr>
      </p:pic>
      <p:sp>
        <p:nvSpPr>
          <p:cNvPr id="4" name="Date Placeholder 3">
            <a:extLst>
              <a:ext uri="{FF2B5EF4-FFF2-40B4-BE49-F238E27FC236}">
                <a16:creationId xmlns:a16="http://schemas.microsoft.com/office/drawing/2014/main" id="{1BB7FBD8-FB3E-EC40-CE4E-D49F39061829}"/>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963798C0-80C6-D55B-B0B9-F9480720C63D}"/>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B5EE8212-1388-D50A-6E91-E53590156B10}"/>
              </a:ext>
            </a:extLst>
          </p:cNvPr>
          <p:cNvSpPr>
            <a:spLocks noGrp="1"/>
          </p:cNvSpPr>
          <p:nvPr>
            <p:ph type="sldNum" sz="quarter" idx="12"/>
          </p:nvPr>
        </p:nvSpPr>
        <p:spPr/>
        <p:txBody>
          <a:bodyPr/>
          <a:lstStyle/>
          <a:p>
            <a:fld id="{B5CEABB6-07DC-46E8-9B57-56EC44A396E5}" type="slidenum">
              <a:rPr lang="en-US" smtClean="0"/>
              <a:t>35</a:t>
            </a:fld>
            <a:endParaRPr lang="en-US" dirty="0"/>
          </a:p>
        </p:txBody>
      </p:sp>
    </p:spTree>
    <p:extLst>
      <p:ext uri="{BB962C8B-B14F-4D97-AF65-F5344CB8AC3E}">
        <p14:creationId xmlns:p14="http://schemas.microsoft.com/office/powerpoint/2010/main" val="4252966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EF19D-50D5-11B0-AF8C-4C115A04EB3F}"/>
              </a:ext>
            </a:extLst>
          </p:cNvPr>
          <p:cNvSpPr>
            <a:spLocks noGrp="1"/>
          </p:cNvSpPr>
          <p:nvPr>
            <p:ph type="title"/>
          </p:nvPr>
        </p:nvSpPr>
        <p:spPr/>
        <p:txBody>
          <a:bodyPr/>
          <a:lstStyle/>
          <a:p>
            <a:pPr algn="ctr"/>
            <a:r>
              <a:rPr lang="en-US" dirty="0"/>
              <a:t>04-sep-2023,monday</a:t>
            </a:r>
          </a:p>
        </p:txBody>
      </p:sp>
    </p:spTree>
    <p:extLst>
      <p:ext uri="{BB962C8B-B14F-4D97-AF65-F5344CB8AC3E}">
        <p14:creationId xmlns:p14="http://schemas.microsoft.com/office/powerpoint/2010/main" val="902544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F6E5C-EF16-9196-135D-EF793276F8A0}"/>
              </a:ext>
            </a:extLst>
          </p:cNvPr>
          <p:cNvSpPr>
            <a:spLocks noGrp="1"/>
          </p:cNvSpPr>
          <p:nvPr>
            <p:ph type="title"/>
          </p:nvPr>
        </p:nvSpPr>
        <p:spPr/>
        <p:txBody>
          <a:bodyPr/>
          <a:lstStyle/>
          <a:p>
            <a:pPr algn="ctr"/>
            <a:r>
              <a:rPr lang="en-US" dirty="0"/>
              <a:t>Storage accounts &amp; snapshots</a:t>
            </a:r>
          </a:p>
        </p:txBody>
      </p:sp>
      <p:sp>
        <p:nvSpPr>
          <p:cNvPr id="4" name="Date Placeholder 3">
            <a:extLst>
              <a:ext uri="{FF2B5EF4-FFF2-40B4-BE49-F238E27FC236}">
                <a16:creationId xmlns:a16="http://schemas.microsoft.com/office/drawing/2014/main" id="{1AADA528-2953-353F-4206-46FB614C25D3}"/>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7513E4DD-0EC1-557D-19A8-B2D9C49D6024}"/>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0449C612-0074-1C56-D5C9-7EEC4579C95D}"/>
              </a:ext>
            </a:extLst>
          </p:cNvPr>
          <p:cNvSpPr>
            <a:spLocks noGrp="1"/>
          </p:cNvSpPr>
          <p:nvPr>
            <p:ph type="sldNum" sz="quarter" idx="12"/>
          </p:nvPr>
        </p:nvSpPr>
        <p:spPr/>
        <p:txBody>
          <a:bodyPr/>
          <a:lstStyle/>
          <a:p>
            <a:fld id="{B5CEABB6-07DC-46E8-9B57-56EC44A396E5}" type="slidenum">
              <a:rPr lang="en-US" smtClean="0"/>
              <a:t>37</a:t>
            </a:fld>
            <a:endParaRPr lang="en-US" dirty="0"/>
          </a:p>
        </p:txBody>
      </p:sp>
      <p:pic>
        <p:nvPicPr>
          <p:cNvPr id="20" name="Content Placeholder 19" descr="A screenshot of a computer&#10;&#10;Description automatically generated">
            <a:extLst>
              <a:ext uri="{FF2B5EF4-FFF2-40B4-BE49-F238E27FC236}">
                <a16:creationId xmlns:a16="http://schemas.microsoft.com/office/drawing/2014/main" id="{BFA018F4-E10B-2E11-30DB-F56858AF9218}"/>
              </a:ext>
            </a:extLst>
          </p:cNvPr>
          <p:cNvPicPr>
            <a:picLocks noGrp="1" noChangeAspect="1"/>
          </p:cNvPicPr>
          <p:nvPr>
            <p:ph idx="1"/>
          </p:nvPr>
        </p:nvPicPr>
        <p:blipFill>
          <a:blip r:embed="rId2"/>
          <a:stretch>
            <a:fillRect/>
          </a:stretch>
        </p:blipFill>
        <p:spPr>
          <a:xfrm>
            <a:off x="757728" y="1690688"/>
            <a:ext cx="3577921" cy="1988389"/>
          </a:xfrm>
        </p:spPr>
      </p:pic>
      <p:pic>
        <p:nvPicPr>
          <p:cNvPr id="22" name="Picture 21" descr="A screenshot of a computer&#10;&#10;Description automatically generated">
            <a:extLst>
              <a:ext uri="{FF2B5EF4-FFF2-40B4-BE49-F238E27FC236}">
                <a16:creationId xmlns:a16="http://schemas.microsoft.com/office/drawing/2014/main" id="{FCA9C926-5F4E-0AA5-8419-D76603F6D058}"/>
              </a:ext>
            </a:extLst>
          </p:cNvPr>
          <p:cNvPicPr>
            <a:picLocks noChangeAspect="1"/>
          </p:cNvPicPr>
          <p:nvPr/>
        </p:nvPicPr>
        <p:blipFill>
          <a:blip r:embed="rId3"/>
          <a:stretch>
            <a:fillRect/>
          </a:stretch>
        </p:blipFill>
        <p:spPr>
          <a:xfrm>
            <a:off x="4416121" y="1669452"/>
            <a:ext cx="3577921" cy="2009625"/>
          </a:xfrm>
          <a:prstGeom prst="rect">
            <a:avLst/>
          </a:prstGeom>
        </p:spPr>
      </p:pic>
      <p:pic>
        <p:nvPicPr>
          <p:cNvPr id="24" name="Picture 23" descr="A screenshot of a computer&#10;&#10;Description automatically generated">
            <a:extLst>
              <a:ext uri="{FF2B5EF4-FFF2-40B4-BE49-F238E27FC236}">
                <a16:creationId xmlns:a16="http://schemas.microsoft.com/office/drawing/2014/main" id="{C57A9CEB-839D-E648-9F3E-03A697717E7F}"/>
              </a:ext>
            </a:extLst>
          </p:cNvPr>
          <p:cNvPicPr>
            <a:picLocks noChangeAspect="1"/>
          </p:cNvPicPr>
          <p:nvPr/>
        </p:nvPicPr>
        <p:blipFill>
          <a:blip r:embed="rId4"/>
          <a:stretch>
            <a:fillRect/>
          </a:stretch>
        </p:blipFill>
        <p:spPr>
          <a:xfrm>
            <a:off x="8153401" y="1594610"/>
            <a:ext cx="3200400" cy="2088111"/>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9C1C7165-F479-5221-0D19-7EF4BD69DCAE}"/>
              </a:ext>
            </a:extLst>
          </p:cNvPr>
          <p:cNvPicPr>
            <a:picLocks noChangeAspect="1"/>
          </p:cNvPicPr>
          <p:nvPr/>
        </p:nvPicPr>
        <p:blipFill>
          <a:blip r:embed="rId5"/>
          <a:stretch>
            <a:fillRect/>
          </a:stretch>
        </p:blipFill>
        <p:spPr>
          <a:xfrm>
            <a:off x="757728" y="3935607"/>
            <a:ext cx="4863619" cy="2327172"/>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45711F98-65AC-9360-2983-0FC2636DF24B}"/>
              </a:ext>
            </a:extLst>
          </p:cNvPr>
          <p:cNvPicPr>
            <a:picLocks noChangeAspect="1"/>
          </p:cNvPicPr>
          <p:nvPr/>
        </p:nvPicPr>
        <p:blipFill>
          <a:blip r:embed="rId6"/>
          <a:stretch>
            <a:fillRect/>
          </a:stretch>
        </p:blipFill>
        <p:spPr>
          <a:xfrm>
            <a:off x="6364967" y="3934162"/>
            <a:ext cx="4863619" cy="2009625"/>
          </a:xfrm>
          <a:prstGeom prst="rect">
            <a:avLst/>
          </a:prstGeom>
        </p:spPr>
      </p:pic>
    </p:spTree>
    <p:extLst>
      <p:ext uri="{BB962C8B-B14F-4D97-AF65-F5344CB8AC3E}">
        <p14:creationId xmlns:p14="http://schemas.microsoft.com/office/powerpoint/2010/main" val="3636987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D0A3D-A284-B7D1-9151-67B6F0A8964A}"/>
              </a:ext>
            </a:extLst>
          </p:cNvPr>
          <p:cNvSpPr>
            <a:spLocks noGrp="1"/>
          </p:cNvSpPr>
          <p:nvPr>
            <p:ph type="title"/>
          </p:nvPr>
        </p:nvSpPr>
        <p:spPr>
          <a:xfrm>
            <a:off x="588034" y="327804"/>
            <a:ext cx="6140570" cy="1122497"/>
          </a:xfrm>
        </p:spPr>
        <p:txBody>
          <a:bodyPr/>
          <a:lstStyle/>
          <a:p>
            <a:r>
              <a:rPr lang="en-US" dirty="0"/>
              <a:t>Launching a website </a:t>
            </a:r>
          </a:p>
        </p:txBody>
      </p:sp>
      <p:sp>
        <p:nvSpPr>
          <p:cNvPr id="3" name="Date Placeholder 2">
            <a:extLst>
              <a:ext uri="{FF2B5EF4-FFF2-40B4-BE49-F238E27FC236}">
                <a16:creationId xmlns:a16="http://schemas.microsoft.com/office/drawing/2014/main" id="{6C36DAEE-0809-AFF0-258E-B42441DF690B}"/>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56A6CCC9-CBA5-E11A-AE2B-645B5B9C50FE}"/>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6C0D291B-C4C7-FEC1-4351-B968F5970158}"/>
              </a:ext>
            </a:extLst>
          </p:cNvPr>
          <p:cNvSpPr>
            <a:spLocks noGrp="1"/>
          </p:cNvSpPr>
          <p:nvPr>
            <p:ph type="sldNum" sz="quarter" idx="12"/>
          </p:nvPr>
        </p:nvSpPr>
        <p:spPr/>
        <p:txBody>
          <a:bodyPr/>
          <a:lstStyle/>
          <a:p>
            <a:fld id="{B5CEABB6-07DC-46E8-9B57-56EC44A396E5}" type="slidenum">
              <a:rPr lang="en-US" smtClean="0"/>
              <a:t>38</a:t>
            </a:fld>
            <a:endParaRPr lang="en-US" dirty="0"/>
          </a:p>
        </p:txBody>
      </p:sp>
      <p:sp>
        <p:nvSpPr>
          <p:cNvPr id="6" name="Text Placeholder 5">
            <a:extLst>
              <a:ext uri="{FF2B5EF4-FFF2-40B4-BE49-F238E27FC236}">
                <a16:creationId xmlns:a16="http://schemas.microsoft.com/office/drawing/2014/main" id="{28275CF0-C7B2-79E2-90AE-D0400987F7F0}"/>
              </a:ext>
            </a:extLst>
          </p:cNvPr>
          <p:cNvSpPr>
            <a:spLocks noGrp="1"/>
          </p:cNvSpPr>
          <p:nvPr>
            <p:ph type="body" sz="quarter" idx="13"/>
          </p:nvPr>
        </p:nvSpPr>
        <p:spPr>
          <a:xfrm>
            <a:off x="838200" y="1450301"/>
            <a:ext cx="4570562" cy="4145827"/>
          </a:xfrm>
        </p:spPr>
        <p:txBody>
          <a:bodyPr/>
          <a:lstStyle/>
          <a:p>
            <a:endParaRPr lang="en-US" dirty="0"/>
          </a:p>
        </p:txBody>
      </p:sp>
      <p:pic>
        <p:nvPicPr>
          <p:cNvPr id="8" name="Picture 7" descr="A screenshot of a computer&#10;&#10;Description automatically generated">
            <a:extLst>
              <a:ext uri="{FF2B5EF4-FFF2-40B4-BE49-F238E27FC236}">
                <a16:creationId xmlns:a16="http://schemas.microsoft.com/office/drawing/2014/main" id="{1F6DE44C-0CD0-F375-FE7D-874457B1EE1B}"/>
              </a:ext>
            </a:extLst>
          </p:cNvPr>
          <p:cNvPicPr>
            <a:picLocks noChangeAspect="1"/>
          </p:cNvPicPr>
          <p:nvPr/>
        </p:nvPicPr>
        <p:blipFill>
          <a:blip r:embed="rId2"/>
          <a:stretch>
            <a:fillRect/>
          </a:stretch>
        </p:blipFill>
        <p:spPr>
          <a:xfrm>
            <a:off x="838199" y="1450301"/>
            <a:ext cx="4570563" cy="2505308"/>
          </a:xfrm>
          <a:prstGeom prst="rect">
            <a:avLst/>
          </a:prstGeom>
        </p:spPr>
      </p:pic>
      <p:pic>
        <p:nvPicPr>
          <p:cNvPr id="10" name="Picture 9" descr="A white background with black dots&#10;&#10;Description automatically generated">
            <a:extLst>
              <a:ext uri="{FF2B5EF4-FFF2-40B4-BE49-F238E27FC236}">
                <a16:creationId xmlns:a16="http://schemas.microsoft.com/office/drawing/2014/main" id="{F185D79C-B12C-6F77-C65F-9053DF8984A6}"/>
              </a:ext>
            </a:extLst>
          </p:cNvPr>
          <p:cNvPicPr>
            <a:picLocks noChangeAspect="1"/>
          </p:cNvPicPr>
          <p:nvPr/>
        </p:nvPicPr>
        <p:blipFill>
          <a:blip r:embed="rId3"/>
          <a:stretch>
            <a:fillRect/>
          </a:stretch>
        </p:blipFill>
        <p:spPr>
          <a:xfrm>
            <a:off x="838199" y="4077336"/>
            <a:ext cx="4570562" cy="2154261"/>
          </a:xfrm>
          <a:prstGeom prst="rect">
            <a:avLst/>
          </a:prstGeom>
        </p:spPr>
      </p:pic>
    </p:spTree>
    <p:extLst>
      <p:ext uri="{BB962C8B-B14F-4D97-AF65-F5344CB8AC3E}">
        <p14:creationId xmlns:p14="http://schemas.microsoft.com/office/powerpoint/2010/main" val="2055130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4D33-5F39-2F22-0072-2DAEFE61AA0D}"/>
              </a:ext>
            </a:extLst>
          </p:cNvPr>
          <p:cNvSpPr>
            <a:spLocks noGrp="1"/>
          </p:cNvSpPr>
          <p:nvPr>
            <p:ph type="title"/>
          </p:nvPr>
        </p:nvSpPr>
        <p:spPr/>
        <p:txBody>
          <a:bodyPr/>
          <a:lstStyle/>
          <a:p>
            <a:pPr algn="ctr"/>
            <a:r>
              <a:rPr lang="en-US" dirty="0"/>
              <a:t>05-sep-2023,tuesday</a:t>
            </a:r>
          </a:p>
        </p:txBody>
      </p:sp>
    </p:spTree>
    <p:extLst>
      <p:ext uri="{BB962C8B-B14F-4D97-AF65-F5344CB8AC3E}">
        <p14:creationId xmlns:p14="http://schemas.microsoft.com/office/powerpoint/2010/main" val="794648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88555-37AF-2A93-89D7-CC0B46FFA8E6}"/>
              </a:ext>
            </a:extLst>
          </p:cNvPr>
          <p:cNvSpPr>
            <a:spLocks noGrp="1"/>
          </p:cNvSpPr>
          <p:nvPr>
            <p:ph type="title"/>
          </p:nvPr>
        </p:nvSpPr>
        <p:spPr/>
        <p:txBody>
          <a:bodyPr/>
          <a:lstStyle/>
          <a:p>
            <a:pPr algn="ctr"/>
            <a:r>
              <a:rPr lang="en-US" dirty="0"/>
              <a:t>Waterfall vs Agile</a:t>
            </a:r>
          </a:p>
        </p:txBody>
      </p:sp>
      <p:pic>
        <p:nvPicPr>
          <p:cNvPr id="8" name="Content Placeholder 7" descr="Diagram of a diagram of a waterfall and agile&#10;&#10;Description automatically generated">
            <a:extLst>
              <a:ext uri="{FF2B5EF4-FFF2-40B4-BE49-F238E27FC236}">
                <a16:creationId xmlns:a16="http://schemas.microsoft.com/office/drawing/2014/main" id="{05F44850-8DC7-0AF2-6079-0E233AB48872}"/>
              </a:ext>
            </a:extLst>
          </p:cNvPr>
          <p:cNvPicPr>
            <a:picLocks noGrp="1" noChangeAspect="1"/>
          </p:cNvPicPr>
          <p:nvPr>
            <p:ph idx="1"/>
          </p:nvPr>
        </p:nvPicPr>
        <p:blipFill>
          <a:blip r:embed="rId2"/>
          <a:stretch>
            <a:fillRect/>
          </a:stretch>
        </p:blipFill>
        <p:spPr>
          <a:xfrm>
            <a:off x="508959" y="1834251"/>
            <a:ext cx="5926346" cy="3971326"/>
          </a:xfrm>
        </p:spPr>
      </p:pic>
      <p:sp>
        <p:nvSpPr>
          <p:cNvPr id="4" name="Date Placeholder 3">
            <a:extLst>
              <a:ext uri="{FF2B5EF4-FFF2-40B4-BE49-F238E27FC236}">
                <a16:creationId xmlns:a16="http://schemas.microsoft.com/office/drawing/2014/main" id="{00A004AD-C1A3-DBAD-1140-92456ADB294E}"/>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C0497072-70C7-7710-F84C-AD0AE7F2720A}"/>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16B5CC72-6210-E31E-E985-99D12B325948}"/>
              </a:ext>
            </a:extLst>
          </p:cNvPr>
          <p:cNvSpPr>
            <a:spLocks noGrp="1"/>
          </p:cNvSpPr>
          <p:nvPr>
            <p:ph type="sldNum" sz="quarter" idx="12"/>
          </p:nvPr>
        </p:nvSpPr>
        <p:spPr/>
        <p:txBody>
          <a:bodyPr/>
          <a:lstStyle/>
          <a:p>
            <a:fld id="{B5CEABB6-07DC-46E8-9B57-56EC44A396E5}" type="slidenum">
              <a:rPr lang="en-US" smtClean="0"/>
              <a:t>4</a:t>
            </a:fld>
            <a:endParaRPr lang="en-US" dirty="0"/>
          </a:p>
        </p:txBody>
      </p:sp>
      <p:sp>
        <p:nvSpPr>
          <p:cNvPr id="9" name="TextBox 8">
            <a:extLst>
              <a:ext uri="{FF2B5EF4-FFF2-40B4-BE49-F238E27FC236}">
                <a16:creationId xmlns:a16="http://schemas.microsoft.com/office/drawing/2014/main" id="{D615658A-7F33-5685-666F-8BC4B1FDACF8}"/>
              </a:ext>
            </a:extLst>
          </p:cNvPr>
          <p:cNvSpPr txBox="1"/>
          <p:nvPr/>
        </p:nvSpPr>
        <p:spPr>
          <a:xfrm>
            <a:off x="6702724" y="2091300"/>
            <a:ext cx="5391509" cy="29746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err="1"/>
              <a:t>WaterFall</a:t>
            </a:r>
            <a:r>
              <a:rPr lang="en-US" sz="2000" b="1" dirty="0"/>
              <a:t>: </a:t>
            </a:r>
            <a:r>
              <a:rPr lang="en-US" sz="1600" dirty="0"/>
              <a:t>In waterfall requirements are well </a:t>
            </a:r>
            <a:r>
              <a:rPr lang="en-US" sz="1600" dirty="0" err="1"/>
              <a:t>known,milestones</a:t>
            </a:r>
            <a:r>
              <a:rPr lang="en-US" sz="1600" dirty="0"/>
              <a:t> are well understood and it works well when quality is more important then the cost.</a:t>
            </a:r>
          </a:p>
          <a:p>
            <a:pPr marL="285750" indent="-285750">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r>
              <a:rPr lang="en-US" sz="1600" b="1" dirty="0"/>
              <a:t>Agile: </a:t>
            </a:r>
            <a:r>
              <a:rPr lang="en-US" sz="1600" dirty="0"/>
              <a:t>In agile , we can easily get the user feedback in different phases of the cycle. It is the better approach as we don’t have to complete whole project in one go. We will take user feedback side by side.</a:t>
            </a:r>
          </a:p>
        </p:txBody>
      </p:sp>
    </p:spTree>
    <p:extLst>
      <p:ext uri="{BB962C8B-B14F-4D97-AF65-F5344CB8AC3E}">
        <p14:creationId xmlns:p14="http://schemas.microsoft.com/office/powerpoint/2010/main" val="278028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ECFCC-0AB6-885B-9FBA-B0EA6A2CC68D}"/>
              </a:ext>
            </a:extLst>
          </p:cNvPr>
          <p:cNvSpPr>
            <a:spLocks noGrp="1"/>
          </p:cNvSpPr>
          <p:nvPr>
            <p:ph type="title"/>
          </p:nvPr>
        </p:nvSpPr>
        <p:spPr>
          <a:xfrm>
            <a:off x="4597880" y="288639"/>
            <a:ext cx="6661328" cy="1325563"/>
          </a:xfrm>
        </p:spPr>
        <p:txBody>
          <a:bodyPr/>
          <a:lstStyle/>
          <a:p>
            <a:pPr algn="ctr"/>
            <a:r>
              <a:rPr lang="en-US" dirty="0"/>
              <a:t>Generating SAS</a:t>
            </a:r>
          </a:p>
        </p:txBody>
      </p:sp>
      <p:sp>
        <p:nvSpPr>
          <p:cNvPr id="3" name="Date Placeholder 2">
            <a:extLst>
              <a:ext uri="{FF2B5EF4-FFF2-40B4-BE49-F238E27FC236}">
                <a16:creationId xmlns:a16="http://schemas.microsoft.com/office/drawing/2014/main" id="{1A52FE97-09ED-E015-EC64-B162B32F27EC}"/>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AAF71CB3-358E-E1AF-08C1-317DD8CB81F6}"/>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88246E2E-6403-297F-851D-70EB9759DF36}"/>
              </a:ext>
            </a:extLst>
          </p:cNvPr>
          <p:cNvSpPr>
            <a:spLocks noGrp="1"/>
          </p:cNvSpPr>
          <p:nvPr>
            <p:ph type="sldNum" sz="quarter" idx="12"/>
          </p:nvPr>
        </p:nvSpPr>
        <p:spPr/>
        <p:txBody>
          <a:bodyPr/>
          <a:lstStyle/>
          <a:p>
            <a:fld id="{B5CEABB6-07DC-46E8-9B57-56EC44A396E5}" type="slidenum">
              <a:rPr lang="en-US" smtClean="0"/>
              <a:t>40</a:t>
            </a:fld>
            <a:endParaRPr lang="en-US" dirty="0"/>
          </a:p>
        </p:txBody>
      </p:sp>
      <p:sp>
        <p:nvSpPr>
          <p:cNvPr id="6" name="Text Placeholder 5">
            <a:extLst>
              <a:ext uri="{FF2B5EF4-FFF2-40B4-BE49-F238E27FC236}">
                <a16:creationId xmlns:a16="http://schemas.microsoft.com/office/drawing/2014/main" id="{1406E849-6B87-C4DB-EE6E-E7F45527B83F}"/>
              </a:ext>
            </a:extLst>
          </p:cNvPr>
          <p:cNvSpPr>
            <a:spLocks noGrp="1"/>
          </p:cNvSpPr>
          <p:nvPr>
            <p:ph type="body" sz="quarter" idx="13"/>
          </p:nvPr>
        </p:nvSpPr>
        <p:spPr>
          <a:xfrm>
            <a:off x="5702060" y="1854678"/>
            <a:ext cx="5167224" cy="3741449"/>
          </a:xfrm>
        </p:spPr>
        <p:txBody>
          <a:bodyPr/>
          <a:lstStyle/>
          <a:p>
            <a:endParaRPr lang="en-US" dirty="0"/>
          </a:p>
        </p:txBody>
      </p:sp>
      <p:pic>
        <p:nvPicPr>
          <p:cNvPr id="8" name="Picture 7" descr="A screenshot of a computer&#10;&#10;Description automatically generated">
            <a:extLst>
              <a:ext uri="{FF2B5EF4-FFF2-40B4-BE49-F238E27FC236}">
                <a16:creationId xmlns:a16="http://schemas.microsoft.com/office/drawing/2014/main" id="{12A43786-C20C-7EAF-318D-DAFFFAFBFD52}"/>
              </a:ext>
            </a:extLst>
          </p:cNvPr>
          <p:cNvPicPr>
            <a:picLocks noChangeAspect="1"/>
          </p:cNvPicPr>
          <p:nvPr/>
        </p:nvPicPr>
        <p:blipFill>
          <a:blip r:embed="rId2"/>
          <a:stretch>
            <a:fillRect/>
          </a:stretch>
        </p:blipFill>
        <p:spPr>
          <a:xfrm>
            <a:off x="5568948" y="1614202"/>
            <a:ext cx="5690260" cy="4114799"/>
          </a:xfrm>
          <a:prstGeom prst="rect">
            <a:avLst/>
          </a:prstGeom>
        </p:spPr>
      </p:pic>
    </p:spTree>
    <p:extLst>
      <p:ext uri="{BB962C8B-B14F-4D97-AF65-F5344CB8AC3E}">
        <p14:creationId xmlns:p14="http://schemas.microsoft.com/office/powerpoint/2010/main" val="2163294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FA826-BF11-2A7B-FAB6-0D688A9E3372}"/>
              </a:ext>
            </a:extLst>
          </p:cNvPr>
          <p:cNvSpPr>
            <a:spLocks noGrp="1"/>
          </p:cNvSpPr>
          <p:nvPr>
            <p:ph type="title"/>
          </p:nvPr>
        </p:nvSpPr>
        <p:spPr>
          <a:xfrm>
            <a:off x="760476" y="136525"/>
            <a:ext cx="10515600" cy="1325563"/>
          </a:xfrm>
        </p:spPr>
        <p:txBody>
          <a:bodyPr/>
          <a:lstStyle/>
          <a:p>
            <a:pPr algn="ctr"/>
            <a:r>
              <a:rPr lang="en-US" dirty="0"/>
              <a:t>Creating a pipeline</a:t>
            </a:r>
          </a:p>
        </p:txBody>
      </p:sp>
      <p:pic>
        <p:nvPicPr>
          <p:cNvPr id="8" name="Content Placeholder 7" descr="A screenshot of a computer&#10;&#10;Description automatically generated">
            <a:extLst>
              <a:ext uri="{FF2B5EF4-FFF2-40B4-BE49-F238E27FC236}">
                <a16:creationId xmlns:a16="http://schemas.microsoft.com/office/drawing/2014/main" id="{6101E609-AE3B-6CC8-AD1D-F2DE0F929471}"/>
              </a:ext>
            </a:extLst>
          </p:cNvPr>
          <p:cNvPicPr>
            <a:picLocks noGrp="1" noChangeAspect="1"/>
          </p:cNvPicPr>
          <p:nvPr>
            <p:ph idx="1"/>
          </p:nvPr>
        </p:nvPicPr>
        <p:blipFill>
          <a:blip r:embed="rId2"/>
          <a:stretch>
            <a:fillRect/>
          </a:stretch>
        </p:blipFill>
        <p:spPr>
          <a:xfrm>
            <a:off x="419606" y="1668986"/>
            <a:ext cx="5492365" cy="3520027"/>
          </a:xfrm>
        </p:spPr>
      </p:pic>
      <p:sp>
        <p:nvSpPr>
          <p:cNvPr id="4" name="Date Placeholder 3">
            <a:extLst>
              <a:ext uri="{FF2B5EF4-FFF2-40B4-BE49-F238E27FC236}">
                <a16:creationId xmlns:a16="http://schemas.microsoft.com/office/drawing/2014/main" id="{011FEC6E-B0AD-C23C-7F2A-6F059B10DCA5}"/>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E8DD7995-2724-A580-35FC-162BFBCF07D6}"/>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CBAAAA7B-7A0A-338B-B8DD-C60805CA7E9A}"/>
              </a:ext>
            </a:extLst>
          </p:cNvPr>
          <p:cNvSpPr>
            <a:spLocks noGrp="1"/>
          </p:cNvSpPr>
          <p:nvPr>
            <p:ph type="sldNum" sz="quarter" idx="12"/>
          </p:nvPr>
        </p:nvSpPr>
        <p:spPr/>
        <p:txBody>
          <a:bodyPr/>
          <a:lstStyle/>
          <a:p>
            <a:fld id="{B5CEABB6-07DC-46E8-9B57-56EC44A396E5}" type="slidenum">
              <a:rPr lang="en-US" smtClean="0"/>
              <a:t>41</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53B00B8A-7181-1701-9EAB-257EF4487535}"/>
              </a:ext>
            </a:extLst>
          </p:cNvPr>
          <p:cNvPicPr>
            <a:picLocks noChangeAspect="1"/>
          </p:cNvPicPr>
          <p:nvPr/>
        </p:nvPicPr>
        <p:blipFill>
          <a:blip r:embed="rId3"/>
          <a:stretch>
            <a:fillRect/>
          </a:stretch>
        </p:blipFill>
        <p:spPr>
          <a:xfrm>
            <a:off x="6003986" y="1668987"/>
            <a:ext cx="5986732" cy="3601754"/>
          </a:xfrm>
          <a:prstGeom prst="rect">
            <a:avLst/>
          </a:prstGeom>
        </p:spPr>
      </p:pic>
    </p:spTree>
    <p:extLst>
      <p:ext uri="{BB962C8B-B14F-4D97-AF65-F5344CB8AC3E}">
        <p14:creationId xmlns:p14="http://schemas.microsoft.com/office/powerpoint/2010/main" val="867210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4320-E342-3F8D-62FD-90578B81F084}"/>
              </a:ext>
            </a:extLst>
          </p:cNvPr>
          <p:cNvSpPr>
            <a:spLocks noGrp="1"/>
          </p:cNvSpPr>
          <p:nvPr>
            <p:ph type="title"/>
          </p:nvPr>
        </p:nvSpPr>
        <p:spPr/>
        <p:txBody>
          <a:bodyPr/>
          <a:lstStyle/>
          <a:p>
            <a:pPr algn="ctr"/>
            <a:r>
              <a:rPr lang="en-US" dirty="0"/>
              <a:t>06-sep-2023,wednesday</a:t>
            </a:r>
          </a:p>
        </p:txBody>
      </p:sp>
    </p:spTree>
    <p:extLst>
      <p:ext uri="{BB962C8B-B14F-4D97-AF65-F5344CB8AC3E}">
        <p14:creationId xmlns:p14="http://schemas.microsoft.com/office/powerpoint/2010/main" val="1214827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62A16-3023-3836-5144-86BC6C4437AC}"/>
              </a:ext>
            </a:extLst>
          </p:cNvPr>
          <p:cNvSpPr>
            <a:spLocks noGrp="1"/>
          </p:cNvSpPr>
          <p:nvPr>
            <p:ph type="title"/>
          </p:nvPr>
        </p:nvSpPr>
        <p:spPr>
          <a:xfrm>
            <a:off x="760476" y="136525"/>
            <a:ext cx="10515600" cy="1325563"/>
          </a:xfrm>
        </p:spPr>
        <p:txBody>
          <a:bodyPr/>
          <a:lstStyle/>
          <a:p>
            <a:pPr algn="ctr"/>
            <a:r>
              <a:rPr lang="en-US" dirty="0"/>
              <a:t>Append variable &amp; copy data</a:t>
            </a:r>
          </a:p>
        </p:txBody>
      </p:sp>
      <p:pic>
        <p:nvPicPr>
          <p:cNvPr id="8" name="Content Placeholder 7" descr="A screenshot of a computer&#10;&#10;Description automatically generated">
            <a:extLst>
              <a:ext uri="{FF2B5EF4-FFF2-40B4-BE49-F238E27FC236}">
                <a16:creationId xmlns:a16="http://schemas.microsoft.com/office/drawing/2014/main" id="{0CFCF854-2BE0-0BAD-B61F-CAFF9E1DB005}"/>
              </a:ext>
            </a:extLst>
          </p:cNvPr>
          <p:cNvPicPr>
            <a:picLocks noGrp="1" noChangeAspect="1"/>
          </p:cNvPicPr>
          <p:nvPr>
            <p:ph idx="1"/>
          </p:nvPr>
        </p:nvPicPr>
        <p:blipFill>
          <a:blip r:embed="rId2"/>
          <a:stretch>
            <a:fillRect/>
          </a:stretch>
        </p:blipFill>
        <p:spPr>
          <a:xfrm>
            <a:off x="649941" y="1351205"/>
            <a:ext cx="4594920" cy="2159746"/>
          </a:xfrm>
        </p:spPr>
      </p:pic>
      <p:sp>
        <p:nvSpPr>
          <p:cNvPr id="4" name="Date Placeholder 3">
            <a:extLst>
              <a:ext uri="{FF2B5EF4-FFF2-40B4-BE49-F238E27FC236}">
                <a16:creationId xmlns:a16="http://schemas.microsoft.com/office/drawing/2014/main" id="{696ED55A-ED03-9E77-6341-33D746A5DFFC}"/>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2BAD313D-B5B7-4B74-1969-3B816C49039A}"/>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A27C15A9-6731-1337-E573-732F6B765198}"/>
              </a:ext>
            </a:extLst>
          </p:cNvPr>
          <p:cNvSpPr>
            <a:spLocks noGrp="1"/>
          </p:cNvSpPr>
          <p:nvPr>
            <p:ph type="sldNum" sz="quarter" idx="12"/>
          </p:nvPr>
        </p:nvSpPr>
        <p:spPr/>
        <p:txBody>
          <a:bodyPr/>
          <a:lstStyle/>
          <a:p>
            <a:fld id="{B5CEABB6-07DC-46E8-9B57-56EC44A396E5}" type="slidenum">
              <a:rPr lang="en-US" smtClean="0"/>
              <a:t>43</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A37B6D0D-D9E7-BD14-0683-AFA9CAA19D58}"/>
              </a:ext>
            </a:extLst>
          </p:cNvPr>
          <p:cNvPicPr>
            <a:picLocks noChangeAspect="1"/>
          </p:cNvPicPr>
          <p:nvPr/>
        </p:nvPicPr>
        <p:blipFill>
          <a:blip r:embed="rId3"/>
          <a:stretch>
            <a:fillRect/>
          </a:stretch>
        </p:blipFill>
        <p:spPr>
          <a:xfrm>
            <a:off x="649941" y="3598375"/>
            <a:ext cx="4594920" cy="230805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942F5B5A-415D-F59B-835F-0009B76B8C16}"/>
              </a:ext>
            </a:extLst>
          </p:cNvPr>
          <p:cNvPicPr>
            <a:picLocks noChangeAspect="1"/>
          </p:cNvPicPr>
          <p:nvPr/>
        </p:nvPicPr>
        <p:blipFill>
          <a:blip r:embed="rId4"/>
          <a:stretch>
            <a:fillRect/>
          </a:stretch>
        </p:blipFill>
        <p:spPr>
          <a:xfrm>
            <a:off x="5355396" y="1351205"/>
            <a:ext cx="6445540" cy="4642644"/>
          </a:xfrm>
          <a:prstGeom prst="rect">
            <a:avLst/>
          </a:prstGeom>
        </p:spPr>
      </p:pic>
    </p:spTree>
    <p:extLst>
      <p:ext uri="{BB962C8B-B14F-4D97-AF65-F5344CB8AC3E}">
        <p14:creationId xmlns:p14="http://schemas.microsoft.com/office/powerpoint/2010/main" val="911537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8070-ECD5-E94B-23E3-668450E0779B}"/>
              </a:ext>
            </a:extLst>
          </p:cNvPr>
          <p:cNvSpPr>
            <a:spLocks noGrp="1"/>
          </p:cNvSpPr>
          <p:nvPr>
            <p:ph type="title"/>
          </p:nvPr>
        </p:nvSpPr>
        <p:spPr>
          <a:xfrm>
            <a:off x="838200" y="365125"/>
            <a:ext cx="11057626" cy="1325563"/>
          </a:xfrm>
        </p:spPr>
        <p:txBody>
          <a:bodyPr/>
          <a:lstStyle/>
          <a:p>
            <a:pPr algn="ctr"/>
            <a:r>
              <a:rPr lang="en-US" dirty="0"/>
              <a:t>Get-metadata  &amp; conditional activities</a:t>
            </a:r>
          </a:p>
        </p:txBody>
      </p:sp>
      <p:pic>
        <p:nvPicPr>
          <p:cNvPr id="8" name="Content Placeholder 7" descr="A screenshot of a computer&#10;&#10;Description automatically generated">
            <a:extLst>
              <a:ext uri="{FF2B5EF4-FFF2-40B4-BE49-F238E27FC236}">
                <a16:creationId xmlns:a16="http://schemas.microsoft.com/office/drawing/2014/main" id="{E2C03614-3026-9590-FBF7-0AAB44D8E3C3}"/>
              </a:ext>
            </a:extLst>
          </p:cNvPr>
          <p:cNvPicPr>
            <a:picLocks noGrp="1" noChangeAspect="1"/>
          </p:cNvPicPr>
          <p:nvPr>
            <p:ph idx="1"/>
          </p:nvPr>
        </p:nvPicPr>
        <p:blipFill>
          <a:blip r:embed="rId2"/>
          <a:stretch>
            <a:fillRect/>
          </a:stretch>
        </p:blipFill>
        <p:spPr>
          <a:xfrm>
            <a:off x="296174" y="1613139"/>
            <a:ext cx="5799826" cy="4321835"/>
          </a:xfrm>
        </p:spPr>
      </p:pic>
      <p:sp>
        <p:nvSpPr>
          <p:cNvPr id="4" name="Date Placeholder 3">
            <a:extLst>
              <a:ext uri="{FF2B5EF4-FFF2-40B4-BE49-F238E27FC236}">
                <a16:creationId xmlns:a16="http://schemas.microsoft.com/office/drawing/2014/main" id="{A17532DB-5CF5-61C9-D766-C01A296B470A}"/>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8BF775CE-4B8D-01BA-AA8A-A329ABD1AF44}"/>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EF98AE05-8B6E-3A96-EE77-44D0E579A996}"/>
              </a:ext>
            </a:extLst>
          </p:cNvPr>
          <p:cNvSpPr>
            <a:spLocks noGrp="1"/>
          </p:cNvSpPr>
          <p:nvPr>
            <p:ph type="sldNum" sz="quarter" idx="12"/>
          </p:nvPr>
        </p:nvSpPr>
        <p:spPr/>
        <p:txBody>
          <a:bodyPr/>
          <a:lstStyle/>
          <a:p>
            <a:fld id="{B5CEABB6-07DC-46E8-9B57-56EC44A396E5}" type="slidenum">
              <a:rPr lang="en-US" smtClean="0"/>
              <a:t>44</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95DE1024-8267-AAD5-43F0-296D21F5D84D}"/>
              </a:ext>
            </a:extLst>
          </p:cNvPr>
          <p:cNvPicPr>
            <a:picLocks noChangeAspect="1"/>
          </p:cNvPicPr>
          <p:nvPr/>
        </p:nvPicPr>
        <p:blipFill>
          <a:blip r:embed="rId3"/>
          <a:stretch>
            <a:fillRect/>
          </a:stretch>
        </p:blipFill>
        <p:spPr>
          <a:xfrm>
            <a:off x="6242648" y="1613139"/>
            <a:ext cx="5799827" cy="4500121"/>
          </a:xfrm>
          <a:prstGeom prst="rect">
            <a:avLst/>
          </a:prstGeom>
        </p:spPr>
      </p:pic>
    </p:spTree>
    <p:extLst>
      <p:ext uri="{BB962C8B-B14F-4D97-AF65-F5344CB8AC3E}">
        <p14:creationId xmlns:p14="http://schemas.microsoft.com/office/powerpoint/2010/main" val="1601125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87C09-7C5F-8922-0680-EAB3684C2B28}"/>
              </a:ext>
            </a:extLst>
          </p:cNvPr>
          <p:cNvSpPr>
            <a:spLocks noGrp="1"/>
          </p:cNvSpPr>
          <p:nvPr>
            <p:ph type="title"/>
          </p:nvPr>
        </p:nvSpPr>
        <p:spPr/>
        <p:txBody>
          <a:bodyPr/>
          <a:lstStyle/>
          <a:p>
            <a:pPr algn="ctr"/>
            <a:r>
              <a:rPr lang="en-US" dirty="0"/>
              <a:t>07-sep-2023,thurday</a:t>
            </a:r>
          </a:p>
        </p:txBody>
      </p:sp>
    </p:spTree>
    <p:extLst>
      <p:ext uri="{BB962C8B-B14F-4D97-AF65-F5344CB8AC3E}">
        <p14:creationId xmlns:p14="http://schemas.microsoft.com/office/powerpoint/2010/main" val="1012712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B6EA-6B5A-6C77-8254-C6216D924D1F}"/>
              </a:ext>
            </a:extLst>
          </p:cNvPr>
          <p:cNvSpPr>
            <a:spLocks noGrp="1"/>
          </p:cNvSpPr>
          <p:nvPr>
            <p:ph type="title"/>
          </p:nvPr>
        </p:nvSpPr>
        <p:spPr>
          <a:xfrm>
            <a:off x="631166" y="136525"/>
            <a:ext cx="10515600" cy="1325563"/>
          </a:xfrm>
        </p:spPr>
        <p:txBody>
          <a:bodyPr/>
          <a:lstStyle/>
          <a:p>
            <a:pPr algn="ctr"/>
            <a:r>
              <a:rPr lang="en-US" dirty="0"/>
              <a:t>Creating a dataflow</a:t>
            </a:r>
          </a:p>
        </p:txBody>
      </p:sp>
      <p:pic>
        <p:nvPicPr>
          <p:cNvPr id="8" name="Content Placeholder 7" descr="A screenshot of a computer&#10;&#10;Description automatically generated">
            <a:extLst>
              <a:ext uri="{FF2B5EF4-FFF2-40B4-BE49-F238E27FC236}">
                <a16:creationId xmlns:a16="http://schemas.microsoft.com/office/drawing/2014/main" id="{B4D1842A-8695-F736-6026-1718D990BE74}"/>
              </a:ext>
            </a:extLst>
          </p:cNvPr>
          <p:cNvPicPr>
            <a:picLocks noGrp="1" noChangeAspect="1"/>
          </p:cNvPicPr>
          <p:nvPr>
            <p:ph idx="1"/>
          </p:nvPr>
        </p:nvPicPr>
        <p:blipFill>
          <a:blip r:embed="rId2"/>
          <a:stretch>
            <a:fillRect/>
          </a:stretch>
        </p:blipFill>
        <p:spPr>
          <a:xfrm>
            <a:off x="434303" y="1346201"/>
            <a:ext cx="5354022" cy="2432169"/>
          </a:xfrm>
        </p:spPr>
      </p:pic>
      <p:sp>
        <p:nvSpPr>
          <p:cNvPr id="4" name="Date Placeholder 3">
            <a:extLst>
              <a:ext uri="{FF2B5EF4-FFF2-40B4-BE49-F238E27FC236}">
                <a16:creationId xmlns:a16="http://schemas.microsoft.com/office/drawing/2014/main" id="{4017B559-AFD9-A193-1EBB-66C1F1C7F090}"/>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30C26861-5C7D-C8B8-3D71-8775FDEB5DEA}"/>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402EEC18-4B06-C983-E492-FEE951E670E0}"/>
              </a:ext>
            </a:extLst>
          </p:cNvPr>
          <p:cNvSpPr>
            <a:spLocks noGrp="1"/>
          </p:cNvSpPr>
          <p:nvPr>
            <p:ph type="sldNum" sz="quarter" idx="12"/>
          </p:nvPr>
        </p:nvSpPr>
        <p:spPr/>
        <p:txBody>
          <a:bodyPr/>
          <a:lstStyle/>
          <a:p>
            <a:fld id="{B5CEABB6-07DC-46E8-9B57-56EC44A396E5}" type="slidenum">
              <a:rPr lang="en-US" smtClean="0"/>
              <a:t>46</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D6A8D984-7AA7-2FC7-BE8B-0A688BCD076B}"/>
              </a:ext>
            </a:extLst>
          </p:cNvPr>
          <p:cNvPicPr>
            <a:picLocks noChangeAspect="1"/>
          </p:cNvPicPr>
          <p:nvPr/>
        </p:nvPicPr>
        <p:blipFill>
          <a:blip r:embed="rId3"/>
          <a:stretch>
            <a:fillRect/>
          </a:stretch>
        </p:blipFill>
        <p:spPr>
          <a:xfrm>
            <a:off x="434304" y="3857986"/>
            <a:ext cx="5354022" cy="2432169"/>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6161BFEF-DF3D-CA30-A2C8-5ECE603C5CC4}"/>
              </a:ext>
            </a:extLst>
          </p:cNvPr>
          <p:cNvPicPr>
            <a:picLocks noChangeAspect="1"/>
          </p:cNvPicPr>
          <p:nvPr/>
        </p:nvPicPr>
        <p:blipFill>
          <a:blip r:embed="rId4"/>
          <a:stretch>
            <a:fillRect/>
          </a:stretch>
        </p:blipFill>
        <p:spPr>
          <a:xfrm>
            <a:off x="5900468" y="1346201"/>
            <a:ext cx="6098875" cy="4838939"/>
          </a:xfrm>
          <a:prstGeom prst="rect">
            <a:avLst/>
          </a:prstGeom>
        </p:spPr>
      </p:pic>
    </p:spTree>
    <p:extLst>
      <p:ext uri="{BB962C8B-B14F-4D97-AF65-F5344CB8AC3E}">
        <p14:creationId xmlns:p14="http://schemas.microsoft.com/office/powerpoint/2010/main" val="37060219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BC7B-52E6-CB5E-9BF8-8A84EB749DC1}"/>
              </a:ext>
            </a:extLst>
          </p:cNvPr>
          <p:cNvSpPr>
            <a:spLocks noGrp="1"/>
          </p:cNvSpPr>
          <p:nvPr>
            <p:ph type="title"/>
          </p:nvPr>
        </p:nvSpPr>
        <p:spPr/>
        <p:txBody>
          <a:bodyPr/>
          <a:lstStyle/>
          <a:p>
            <a:pPr algn="ctr"/>
            <a:r>
              <a:rPr lang="en-US" dirty="0"/>
              <a:t>For each activity</a:t>
            </a:r>
          </a:p>
        </p:txBody>
      </p:sp>
      <p:pic>
        <p:nvPicPr>
          <p:cNvPr id="8" name="Content Placeholder 7" descr="A screenshot of a computer&#10;&#10;Description automatically generated">
            <a:extLst>
              <a:ext uri="{FF2B5EF4-FFF2-40B4-BE49-F238E27FC236}">
                <a16:creationId xmlns:a16="http://schemas.microsoft.com/office/drawing/2014/main" id="{8F7AA368-A75C-9BF6-FA8B-5DDDCE4A20F1}"/>
              </a:ext>
            </a:extLst>
          </p:cNvPr>
          <p:cNvPicPr>
            <a:picLocks noGrp="1" noChangeAspect="1"/>
          </p:cNvPicPr>
          <p:nvPr>
            <p:ph idx="1"/>
          </p:nvPr>
        </p:nvPicPr>
        <p:blipFill>
          <a:blip r:embed="rId2"/>
          <a:stretch>
            <a:fillRect/>
          </a:stretch>
        </p:blipFill>
        <p:spPr>
          <a:xfrm>
            <a:off x="351557" y="1653097"/>
            <a:ext cx="5744443" cy="4351338"/>
          </a:xfrm>
        </p:spPr>
      </p:pic>
      <p:sp>
        <p:nvSpPr>
          <p:cNvPr id="4" name="Date Placeholder 3">
            <a:extLst>
              <a:ext uri="{FF2B5EF4-FFF2-40B4-BE49-F238E27FC236}">
                <a16:creationId xmlns:a16="http://schemas.microsoft.com/office/drawing/2014/main" id="{279642D7-0CE0-E13C-844B-E79760FFA23D}"/>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0039F7EE-689F-459B-EB63-42F090AE5C2F}"/>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4C09FD1B-7399-D834-F4DD-17AA4A256430}"/>
              </a:ext>
            </a:extLst>
          </p:cNvPr>
          <p:cNvSpPr>
            <a:spLocks noGrp="1"/>
          </p:cNvSpPr>
          <p:nvPr>
            <p:ph type="sldNum" sz="quarter" idx="12"/>
          </p:nvPr>
        </p:nvSpPr>
        <p:spPr/>
        <p:txBody>
          <a:bodyPr/>
          <a:lstStyle/>
          <a:p>
            <a:fld id="{B5CEABB6-07DC-46E8-9B57-56EC44A396E5}" type="slidenum">
              <a:rPr lang="en-US" smtClean="0"/>
              <a:t>47</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3A106496-F6B9-B10F-5A34-D1255291A1F7}"/>
              </a:ext>
            </a:extLst>
          </p:cNvPr>
          <p:cNvPicPr>
            <a:picLocks noChangeAspect="1"/>
          </p:cNvPicPr>
          <p:nvPr/>
        </p:nvPicPr>
        <p:blipFill>
          <a:blip r:embed="rId3"/>
          <a:stretch>
            <a:fillRect/>
          </a:stretch>
        </p:blipFill>
        <p:spPr>
          <a:xfrm>
            <a:off x="6184331" y="1653097"/>
            <a:ext cx="5875397" cy="4601055"/>
          </a:xfrm>
          <a:prstGeom prst="rect">
            <a:avLst/>
          </a:prstGeom>
        </p:spPr>
      </p:pic>
    </p:spTree>
    <p:extLst>
      <p:ext uri="{BB962C8B-B14F-4D97-AF65-F5344CB8AC3E}">
        <p14:creationId xmlns:p14="http://schemas.microsoft.com/office/powerpoint/2010/main" val="713638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69646-1D44-2E48-B589-F78EAE741DC4}"/>
              </a:ext>
            </a:extLst>
          </p:cNvPr>
          <p:cNvSpPr>
            <a:spLocks noGrp="1"/>
          </p:cNvSpPr>
          <p:nvPr>
            <p:ph type="title"/>
          </p:nvPr>
        </p:nvSpPr>
        <p:spPr/>
        <p:txBody>
          <a:bodyPr/>
          <a:lstStyle/>
          <a:p>
            <a:pPr algn="ctr"/>
            <a:r>
              <a:rPr lang="en-US" dirty="0"/>
              <a:t>08-sep-2023,friday</a:t>
            </a:r>
          </a:p>
        </p:txBody>
      </p:sp>
    </p:spTree>
    <p:extLst>
      <p:ext uri="{BB962C8B-B14F-4D97-AF65-F5344CB8AC3E}">
        <p14:creationId xmlns:p14="http://schemas.microsoft.com/office/powerpoint/2010/main" val="3289949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0764-C66E-52BE-6A04-C8CCF8FBB02D}"/>
              </a:ext>
            </a:extLst>
          </p:cNvPr>
          <p:cNvSpPr>
            <a:spLocks noGrp="1"/>
          </p:cNvSpPr>
          <p:nvPr>
            <p:ph type="title"/>
          </p:nvPr>
        </p:nvSpPr>
        <p:spPr>
          <a:xfrm>
            <a:off x="148085" y="136525"/>
            <a:ext cx="6571891" cy="1352995"/>
          </a:xfrm>
        </p:spPr>
        <p:txBody>
          <a:bodyPr/>
          <a:lstStyle/>
          <a:p>
            <a:pPr algn="ctr"/>
            <a:r>
              <a:rPr lang="en-US" dirty="0"/>
              <a:t>Lookup with for each</a:t>
            </a:r>
          </a:p>
        </p:txBody>
      </p:sp>
      <p:sp>
        <p:nvSpPr>
          <p:cNvPr id="3" name="Date Placeholder 2">
            <a:extLst>
              <a:ext uri="{FF2B5EF4-FFF2-40B4-BE49-F238E27FC236}">
                <a16:creationId xmlns:a16="http://schemas.microsoft.com/office/drawing/2014/main" id="{2F4AA428-C640-9A3D-87A5-DB989B271AA4}"/>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5BC2D0E7-79D7-E5C5-3DC0-72821128E4A0}"/>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25AA28E6-A10B-1E84-FCB0-F766D4684E10}"/>
              </a:ext>
            </a:extLst>
          </p:cNvPr>
          <p:cNvSpPr>
            <a:spLocks noGrp="1"/>
          </p:cNvSpPr>
          <p:nvPr>
            <p:ph type="sldNum" sz="quarter" idx="12"/>
          </p:nvPr>
        </p:nvSpPr>
        <p:spPr/>
        <p:txBody>
          <a:bodyPr/>
          <a:lstStyle/>
          <a:p>
            <a:fld id="{B5CEABB6-07DC-46E8-9B57-56EC44A396E5}" type="slidenum">
              <a:rPr lang="en-US" smtClean="0"/>
              <a:t>49</a:t>
            </a:fld>
            <a:endParaRPr lang="en-US" dirty="0"/>
          </a:p>
        </p:txBody>
      </p:sp>
      <p:sp>
        <p:nvSpPr>
          <p:cNvPr id="6" name="Text Placeholder 5">
            <a:extLst>
              <a:ext uri="{FF2B5EF4-FFF2-40B4-BE49-F238E27FC236}">
                <a16:creationId xmlns:a16="http://schemas.microsoft.com/office/drawing/2014/main" id="{9D42925A-7A2D-E29B-A497-2781B2EF7FE5}"/>
              </a:ext>
            </a:extLst>
          </p:cNvPr>
          <p:cNvSpPr>
            <a:spLocks noGrp="1"/>
          </p:cNvSpPr>
          <p:nvPr>
            <p:ph type="body" sz="quarter" idx="13"/>
          </p:nvPr>
        </p:nvSpPr>
        <p:spPr/>
        <p:txBody>
          <a:bodyPr/>
          <a:lstStyle/>
          <a:p>
            <a:endParaRPr lang="en-US"/>
          </a:p>
        </p:txBody>
      </p:sp>
      <p:pic>
        <p:nvPicPr>
          <p:cNvPr id="8" name="Picture 7" descr="A screenshot of a computer&#10;&#10;Description automatically generated">
            <a:extLst>
              <a:ext uri="{FF2B5EF4-FFF2-40B4-BE49-F238E27FC236}">
                <a16:creationId xmlns:a16="http://schemas.microsoft.com/office/drawing/2014/main" id="{57D3C551-D416-3EEC-87CC-579A738908D6}"/>
              </a:ext>
            </a:extLst>
          </p:cNvPr>
          <p:cNvPicPr>
            <a:picLocks noChangeAspect="1"/>
          </p:cNvPicPr>
          <p:nvPr/>
        </p:nvPicPr>
        <p:blipFill>
          <a:blip r:embed="rId2"/>
          <a:stretch>
            <a:fillRect/>
          </a:stretch>
        </p:blipFill>
        <p:spPr>
          <a:xfrm>
            <a:off x="249148" y="1261871"/>
            <a:ext cx="5116482" cy="4949147"/>
          </a:xfrm>
          <a:prstGeom prst="rect">
            <a:avLst/>
          </a:prstGeom>
        </p:spPr>
      </p:pic>
    </p:spTree>
    <p:extLst>
      <p:ext uri="{BB962C8B-B14F-4D97-AF65-F5344CB8AC3E}">
        <p14:creationId xmlns:p14="http://schemas.microsoft.com/office/powerpoint/2010/main" val="1850650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5C495-6FAB-BEA6-F655-8F034FB05632}"/>
              </a:ext>
            </a:extLst>
          </p:cNvPr>
          <p:cNvSpPr>
            <a:spLocks noGrp="1"/>
          </p:cNvSpPr>
          <p:nvPr>
            <p:ph type="title"/>
          </p:nvPr>
        </p:nvSpPr>
        <p:spPr/>
        <p:txBody>
          <a:bodyPr/>
          <a:lstStyle/>
          <a:p>
            <a:pPr algn="ctr"/>
            <a:r>
              <a:rPr lang="en-US" dirty="0"/>
              <a:t>21-AUG-2023,Monday</a:t>
            </a:r>
          </a:p>
        </p:txBody>
      </p:sp>
    </p:spTree>
    <p:extLst>
      <p:ext uri="{BB962C8B-B14F-4D97-AF65-F5344CB8AC3E}">
        <p14:creationId xmlns:p14="http://schemas.microsoft.com/office/powerpoint/2010/main" val="1411235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A0B2C-5F66-8D16-1905-48C49697BF7B}"/>
              </a:ext>
            </a:extLst>
          </p:cNvPr>
          <p:cNvSpPr>
            <a:spLocks noGrp="1"/>
          </p:cNvSpPr>
          <p:nvPr>
            <p:ph type="title"/>
          </p:nvPr>
        </p:nvSpPr>
        <p:spPr>
          <a:xfrm>
            <a:off x="5085611" y="219628"/>
            <a:ext cx="6178249" cy="1325563"/>
          </a:xfrm>
        </p:spPr>
        <p:txBody>
          <a:bodyPr/>
          <a:lstStyle/>
          <a:p>
            <a:pPr algn="ctr"/>
            <a:r>
              <a:rPr lang="en-US" dirty="0"/>
              <a:t>Creating runbook</a:t>
            </a:r>
          </a:p>
        </p:txBody>
      </p:sp>
      <p:sp>
        <p:nvSpPr>
          <p:cNvPr id="3" name="Date Placeholder 2">
            <a:extLst>
              <a:ext uri="{FF2B5EF4-FFF2-40B4-BE49-F238E27FC236}">
                <a16:creationId xmlns:a16="http://schemas.microsoft.com/office/drawing/2014/main" id="{CB1862B2-CB0E-711C-FEFD-1905FA428E97}"/>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8D311EC4-17B2-B9A9-FBDF-617908750B6D}"/>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D50739A8-E106-EF6D-12CC-A8D472D71BF8}"/>
              </a:ext>
            </a:extLst>
          </p:cNvPr>
          <p:cNvSpPr>
            <a:spLocks noGrp="1"/>
          </p:cNvSpPr>
          <p:nvPr>
            <p:ph type="sldNum" sz="quarter" idx="12"/>
          </p:nvPr>
        </p:nvSpPr>
        <p:spPr/>
        <p:txBody>
          <a:bodyPr/>
          <a:lstStyle/>
          <a:p>
            <a:fld id="{B5CEABB6-07DC-46E8-9B57-56EC44A396E5}" type="slidenum">
              <a:rPr lang="en-US" smtClean="0"/>
              <a:t>50</a:t>
            </a:fld>
            <a:endParaRPr lang="en-US" dirty="0"/>
          </a:p>
        </p:txBody>
      </p:sp>
      <p:sp>
        <p:nvSpPr>
          <p:cNvPr id="6" name="Text Placeholder 5">
            <a:extLst>
              <a:ext uri="{FF2B5EF4-FFF2-40B4-BE49-F238E27FC236}">
                <a16:creationId xmlns:a16="http://schemas.microsoft.com/office/drawing/2014/main" id="{E7D79479-940A-A8B7-D67E-EDE572AD9D2E}"/>
              </a:ext>
            </a:extLst>
          </p:cNvPr>
          <p:cNvSpPr>
            <a:spLocks noGrp="1"/>
          </p:cNvSpPr>
          <p:nvPr>
            <p:ph type="body" sz="quarter" idx="13"/>
          </p:nvPr>
        </p:nvSpPr>
        <p:spPr/>
        <p:txBody>
          <a:bodyPr/>
          <a:lstStyle/>
          <a:p>
            <a:endParaRPr lang="en-US"/>
          </a:p>
        </p:txBody>
      </p:sp>
      <p:pic>
        <p:nvPicPr>
          <p:cNvPr id="8" name="Picture 7" descr="A computer screen shot of a black and white screen&#10;&#10;Description automatically generated">
            <a:extLst>
              <a:ext uri="{FF2B5EF4-FFF2-40B4-BE49-F238E27FC236}">
                <a16:creationId xmlns:a16="http://schemas.microsoft.com/office/drawing/2014/main" id="{3BCC28F9-A514-689D-3335-5D918765826F}"/>
              </a:ext>
            </a:extLst>
          </p:cNvPr>
          <p:cNvPicPr>
            <a:picLocks noChangeAspect="1"/>
          </p:cNvPicPr>
          <p:nvPr/>
        </p:nvPicPr>
        <p:blipFill>
          <a:blip r:embed="rId2"/>
          <a:stretch>
            <a:fillRect/>
          </a:stretch>
        </p:blipFill>
        <p:spPr>
          <a:xfrm>
            <a:off x="5469147" y="1337094"/>
            <a:ext cx="6570935" cy="4925683"/>
          </a:xfrm>
          <a:prstGeom prst="rect">
            <a:avLst/>
          </a:prstGeom>
        </p:spPr>
      </p:pic>
    </p:spTree>
    <p:extLst>
      <p:ext uri="{BB962C8B-B14F-4D97-AF65-F5344CB8AC3E}">
        <p14:creationId xmlns:p14="http://schemas.microsoft.com/office/powerpoint/2010/main" val="3401598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CC665-CC6A-6921-C275-CB3AEC447935}"/>
              </a:ext>
            </a:extLst>
          </p:cNvPr>
          <p:cNvSpPr>
            <a:spLocks noGrp="1"/>
          </p:cNvSpPr>
          <p:nvPr>
            <p:ph type="title"/>
          </p:nvPr>
        </p:nvSpPr>
        <p:spPr/>
        <p:txBody>
          <a:bodyPr/>
          <a:lstStyle/>
          <a:p>
            <a:pPr algn="ctr"/>
            <a:r>
              <a:rPr lang="en-US" dirty="0"/>
              <a:t>12-sep-2023,tuesday</a:t>
            </a:r>
          </a:p>
        </p:txBody>
      </p:sp>
    </p:spTree>
    <p:extLst>
      <p:ext uri="{BB962C8B-B14F-4D97-AF65-F5344CB8AC3E}">
        <p14:creationId xmlns:p14="http://schemas.microsoft.com/office/powerpoint/2010/main" val="907538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4096412-419F-25F8-95F2-7F9F703CB42E}"/>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C2E21A68-2F15-9C39-0CC4-88B890A9520D}"/>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B1E90588-FF6D-D452-B52C-66B04CEFBB5D}"/>
              </a:ext>
            </a:extLst>
          </p:cNvPr>
          <p:cNvSpPr>
            <a:spLocks noGrp="1"/>
          </p:cNvSpPr>
          <p:nvPr>
            <p:ph type="sldNum" sz="quarter" idx="12"/>
          </p:nvPr>
        </p:nvSpPr>
        <p:spPr/>
        <p:txBody>
          <a:bodyPr/>
          <a:lstStyle/>
          <a:p>
            <a:fld id="{B5CEABB6-07DC-46E8-9B57-56EC44A396E5}" type="slidenum">
              <a:rPr lang="en-US" smtClean="0"/>
              <a:t>52</a:t>
            </a:fld>
            <a:endParaRPr lang="en-US" dirty="0"/>
          </a:p>
        </p:txBody>
      </p:sp>
      <p:sp>
        <p:nvSpPr>
          <p:cNvPr id="6" name="Text Placeholder 5">
            <a:extLst>
              <a:ext uri="{FF2B5EF4-FFF2-40B4-BE49-F238E27FC236}">
                <a16:creationId xmlns:a16="http://schemas.microsoft.com/office/drawing/2014/main" id="{2F63D40F-E5CE-4844-D795-DCF2C29AD4DA}"/>
              </a:ext>
            </a:extLst>
          </p:cNvPr>
          <p:cNvSpPr>
            <a:spLocks noGrp="1"/>
          </p:cNvSpPr>
          <p:nvPr>
            <p:ph type="body" sz="quarter" idx="13"/>
          </p:nvPr>
        </p:nvSpPr>
        <p:spPr>
          <a:xfrm>
            <a:off x="898585" y="1052422"/>
            <a:ext cx="4114800" cy="5121675"/>
          </a:xfrm>
        </p:spPr>
        <p:txBody>
          <a:bodyPr>
            <a:normAutofit fontScale="62500" lnSpcReduction="20000"/>
          </a:bodyPr>
          <a:lstStyle/>
          <a:p>
            <a:pPr marL="342900" indent="-342900" algn="l" rtl="0" fontAlgn="ctr">
              <a:lnSpc>
                <a:spcPct val="100000"/>
              </a:lnSpc>
              <a:spcBef>
                <a:spcPts val="0"/>
              </a:spcBef>
              <a:spcAft>
                <a:spcPts val="0"/>
              </a:spcAft>
              <a:buFont typeface="+mj-lt"/>
              <a:buAutoNum type="arabicPeriod"/>
            </a:pPr>
            <a:r>
              <a:rPr lang="en-US" sz="2800" b="0" i="0" cap="none" dirty="0">
                <a:solidFill>
                  <a:schemeClr val="accent5">
                    <a:lumMod val="50000"/>
                  </a:schemeClr>
                </a:solidFill>
                <a:effectLst/>
              </a:rPr>
              <a:t>Azure Synapse Analytics : Used To Create ADF Services, Spark Notebooks, SQL Data Warehouse</a:t>
            </a:r>
          </a:p>
          <a:p>
            <a:pPr marL="342900" indent="-342900" algn="l" rtl="0" fontAlgn="ctr">
              <a:lnSpc>
                <a:spcPct val="100000"/>
              </a:lnSpc>
              <a:spcBef>
                <a:spcPts val="0"/>
              </a:spcBef>
              <a:spcAft>
                <a:spcPts val="0"/>
              </a:spcAft>
              <a:buFont typeface="+mj-lt"/>
              <a:buAutoNum type="arabicPeriod"/>
            </a:pPr>
            <a:r>
              <a:rPr lang="en-US" sz="2800" b="0" i="0" cap="none" dirty="0">
                <a:solidFill>
                  <a:schemeClr val="accent5">
                    <a:lumMod val="50000"/>
                  </a:schemeClr>
                </a:solidFill>
                <a:effectLst/>
              </a:rPr>
              <a:t>SQL Pool</a:t>
            </a:r>
          </a:p>
          <a:p>
            <a:pPr marL="742950" lvl="1" indent="-285750" algn="l" rtl="0" fontAlgn="ctr">
              <a:lnSpc>
                <a:spcPct val="100000"/>
              </a:lnSpc>
              <a:spcBef>
                <a:spcPts val="0"/>
              </a:spcBef>
              <a:spcAft>
                <a:spcPts val="0"/>
              </a:spcAft>
              <a:buFont typeface="Arial" panose="020B0604020202020204" pitchFamily="34" charset="0"/>
              <a:buChar char="•"/>
            </a:pPr>
            <a:r>
              <a:rPr lang="en-US" sz="2800" b="0" i="0" dirty="0">
                <a:solidFill>
                  <a:schemeClr val="accent5">
                    <a:lumMod val="50000"/>
                  </a:schemeClr>
                </a:solidFill>
                <a:effectLst/>
                <a:latin typeface="+mn-lt"/>
              </a:rPr>
              <a:t>Serverless</a:t>
            </a:r>
          </a:p>
          <a:p>
            <a:pPr marL="742950" lvl="1" indent="-285750" algn="l" rtl="0" fontAlgn="ctr">
              <a:lnSpc>
                <a:spcPct val="100000"/>
              </a:lnSpc>
              <a:spcBef>
                <a:spcPts val="0"/>
              </a:spcBef>
              <a:spcAft>
                <a:spcPts val="0"/>
              </a:spcAft>
              <a:buFont typeface="Arial" panose="020B0604020202020204" pitchFamily="34" charset="0"/>
              <a:buChar char="•"/>
            </a:pPr>
            <a:r>
              <a:rPr lang="en-US" sz="2800" b="0" i="0" dirty="0">
                <a:solidFill>
                  <a:schemeClr val="accent5">
                    <a:lumMod val="50000"/>
                  </a:schemeClr>
                </a:solidFill>
                <a:effectLst/>
                <a:latin typeface="+mn-lt"/>
              </a:rPr>
              <a:t>Dedicated Pool</a:t>
            </a:r>
          </a:p>
          <a:p>
            <a:pPr marL="342900" indent="-342900" algn="l" rtl="0" fontAlgn="ctr">
              <a:lnSpc>
                <a:spcPct val="100000"/>
              </a:lnSpc>
              <a:spcBef>
                <a:spcPts val="0"/>
              </a:spcBef>
              <a:spcAft>
                <a:spcPts val="0"/>
              </a:spcAft>
              <a:buFont typeface="+mj-lt"/>
              <a:buAutoNum type="arabicPeriod"/>
            </a:pPr>
            <a:r>
              <a:rPr lang="en-US" sz="2800" b="0" i="0" cap="none" dirty="0">
                <a:solidFill>
                  <a:schemeClr val="accent5">
                    <a:lumMod val="50000"/>
                  </a:schemeClr>
                </a:solidFill>
                <a:effectLst/>
              </a:rPr>
              <a:t>Spark Pool</a:t>
            </a:r>
          </a:p>
          <a:p>
            <a:pPr marL="342900" indent="-342900" algn="l" rtl="0" fontAlgn="ctr">
              <a:lnSpc>
                <a:spcPct val="100000"/>
              </a:lnSpc>
              <a:spcBef>
                <a:spcPts val="0"/>
              </a:spcBef>
              <a:spcAft>
                <a:spcPts val="0"/>
              </a:spcAft>
              <a:buFont typeface="+mj-lt"/>
              <a:buAutoNum type="arabicPeriod"/>
            </a:pPr>
            <a:r>
              <a:rPr lang="en-US" sz="2800" b="0" i="0" cap="none" dirty="0">
                <a:solidFill>
                  <a:schemeClr val="accent5">
                    <a:lumMod val="50000"/>
                  </a:schemeClr>
                </a:solidFill>
                <a:effectLst/>
              </a:rPr>
              <a:t>Data Exploration</a:t>
            </a:r>
          </a:p>
          <a:p>
            <a:pPr marL="342900" indent="-342900" algn="l" rtl="0" fontAlgn="ctr">
              <a:lnSpc>
                <a:spcPct val="100000"/>
              </a:lnSpc>
              <a:spcBef>
                <a:spcPts val="0"/>
              </a:spcBef>
              <a:spcAft>
                <a:spcPts val="0"/>
              </a:spcAft>
              <a:buFont typeface="+mj-lt"/>
              <a:buAutoNum type="arabicPeriod"/>
            </a:pPr>
            <a:r>
              <a:rPr lang="en-US" sz="2800" b="0" i="0" cap="none" dirty="0">
                <a:solidFill>
                  <a:schemeClr val="accent5">
                    <a:lumMod val="50000"/>
                  </a:schemeClr>
                </a:solidFill>
                <a:effectLst/>
              </a:rPr>
              <a:t>SQL Database</a:t>
            </a:r>
          </a:p>
          <a:p>
            <a:pPr marL="342900" indent="-342900" algn="l" rtl="0" fontAlgn="ctr">
              <a:lnSpc>
                <a:spcPct val="100000"/>
              </a:lnSpc>
              <a:spcBef>
                <a:spcPts val="0"/>
              </a:spcBef>
              <a:spcAft>
                <a:spcPts val="0"/>
              </a:spcAft>
              <a:buFont typeface="+mj-lt"/>
              <a:buAutoNum type="arabicPeriod"/>
            </a:pPr>
            <a:r>
              <a:rPr lang="en-US" sz="2800" b="0" i="0" cap="none" dirty="0">
                <a:solidFill>
                  <a:schemeClr val="accent5">
                    <a:lumMod val="50000"/>
                  </a:schemeClr>
                </a:solidFill>
                <a:effectLst/>
              </a:rPr>
              <a:t>Collate</a:t>
            </a:r>
          </a:p>
          <a:p>
            <a:pPr marL="342900" indent="-342900" algn="l" rtl="0" fontAlgn="ctr">
              <a:lnSpc>
                <a:spcPct val="100000"/>
              </a:lnSpc>
              <a:spcBef>
                <a:spcPts val="0"/>
              </a:spcBef>
              <a:spcAft>
                <a:spcPts val="0"/>
              </a:spcAft>
              <a:buFont typeface="+mj-lt"/>
              <a:buAutoNum type="arabicPeriod"/>
            </a:pPr>
            <a:r>
              <a:rPr lang="en-US" sz="2800" b="0" i="0" cap="none" dirty="0">
                <a:solidFill>
                  <a:schemeClr val="accent5">
                    <a:lumMod val="50000"/>
                  </a:schemeClr>
                </a:solidFill>
                <a:effectLst/>
              </a:rPr>
              <a:t>Common Table Expression (CTE)</a:t>
            </a:r>
          </a:p>
          <a:p>
            <a:pPr marL="342900" indent="-342900" algn="l" rtl="0" fontAlgn="ctr">
              <a:lnSpc>
                <a:spcPct val="100000"/>
              </a:lnSpc>
              <a:spcBef>
                <a:spcPts val="0"/>
              </a:spcBef>
              <a:spcAft>
                <a:spcPts val="0"/>
              </a:spcAft>
              <a:buFont typeface="+mj-lt"/>
              <a:buAutoNum type="arabicPeriod"/>
            </a:pPr>
            <a:r>
              <a:rPr lang="en-US" sz="2800" b="0" i="0" cap="none" dirty="0">
                <a:solidFill>
                  <a:schemeClr val="accent5">
                    <a:lumMod val="50000"/>
                  </a:schemeClr>
                </a:solidFill>
                <a:effectLst/>
              </a:rPr>
              <a:t>View</a:t>
            </a:r>
          </a:p>
          <a:p>
            <a:pPr marL="342900" indent="-342900" algn="l" rtl="0" fontAlgn="ctr">
              <a:lnSpc>
                <a:spcPct val="100000"/>
              </a:lnSpc>
              <a:spcBef>
                <a:spcPts val="0"/>
              </a:spcBef>
              <a:spcAft>
                <a:spcPts val="0"/>
              </a:spcAft>
              <a:buFont typeface="+mj-lt"/>
              <a:buAutoNum type="arabicPeriod"/>
            </a:pPr>
            <a:r>
              <a:rPr lang="en-US" sz="2800" b="0" i="0" cap="none" dirty="0">
                <a:solidFill>
                  <a:schemeClr val="accent5">
                    <a:lumMod val="50000"/>
                  </a:schemeClr>
                </a:solidFill>
                <a:effectLst/>
              </a:rPr>
              <a:t>DWU (Data Warehousing Unit)</a:t>
            </a:r>
          </a:p>
          <a:p>
            <a:pPr marL="342900" indent="-342900" algn="l" rtl="0" fontAlgn="ctr">
              <a:lnSpc>
                <a:spcPct val="100000"/>
              </a:lnSpc>
              <a:spcBef>
                <a:spcPts val="0"/>
              </a:spcBef>
              <a:spcAft>
                <a:spcPts val="0"/>
              </a:spcAft>
              <a:buFont typeface="+mj-lt"/>
              <a:buAutoNum type="arabicPeriod"/>
            </a:pPr>
            <a:r>
              <a:rPr lang="en-US" sz="2800" b="0" i="0" cap="none" dirty="0">
                <a:solidFill>
                  <a:schemeClr val="accent5">
                    <a:lumMod val="50000"/>
                  </a:schemeClr>
                </a:solidFill>
                <a:effectLst/>
              </a:rPr>
              <a:t>Storage Node</a:t>
            </a:r>
          </a:p>
          <a:p>
            <a:pPr marL="342900" indent="-342900" algn="l" rtl="0" fontAlgn="ctr">
              <a:lnSpc>
                <a:spcPct val="100000"/>
              </a:lnSpc>
              <a:spcBef>
                <a:spcPts val="0"/>
              </a:spcBef>
              <a:spcAft>
                <a:spcPts val="0"/>
              </a:spcAft>
              <a:buFont typeface="+mj-lt"/>
              <a:buAutoNum type="arabicPeriod"/>
            </a:pPr>
            <a:r>
              <a:rPr lang="en-US" sz="2800" b="0" i="0" cap="none" dirty="0">
                <a:solidFill>
                  <a:schemeClr val="accent5">
                    <a:lumMod val="50000"/>
                  </a:schemeClr>
                </a:solidFill>
                <a:effectLst/>
              </a:rPr>
              <a:t>Compute Node</a:t>
            </a:r>
          </a:p>
          <a:p>
            <a:pPr marL="342900" indent="-342900" algn="l" rtl="0" fontAlgn="ctr">
              <a:lnSpc>
                <a:spcPct val="100000"/>
              </a:lnSpc>
              <a:spcBef>
                <a:spcPts val="0"/>
              </a:spcBef>
              <a:spcAft>
                <a:spcPts val="0"/>
              </a:spcAft>
              <a:buFont typeface="+mj-lt"/>
              <a:buAutoNum type="arabicPeriod"/>
            </a:pPr>
            <a:r>
              <a:rPr lang="en-US" sz="2800" b="0" i="0" cap="none" dirty="0">
                <a:solidFill>
                  <a:schemeClr val="accent5">
                    <a:lumMod val="50000"/>
                  </a:schemeClr>
                </a:solidFill>
                <a:effectLst/>
              </a:rPr>
              <a:t>Data Movement Service (DMS)</a:t>
            </a:r>
          </a:p>
          <a:p>
            <a:pPr marL="342900" indent="-342900" algn="l" rtl="0" fontAlgn="ctr">
              <a:lnSpc>
                <a:spcPct val="100000"/>
              </a:lnSpc>
              <a:spcBef>
                <a:spcPts val="0"/>
              </a:spcBef>
              <a:spcAft>
                <a:spcPts val="0"/>
              </a:spcAft>
              <a:buFont typeface="+mj-lt"/>
              <a:buAutoNum type="arabicPeriod"/>
            </a:pPr>
            <a:r>
              <a:rPr lang="en-US" sz="2800" b="0" i="0" cap="none" dirty="0">
                <a:solidFill>
                  <a:schemeClr val="accent5">
                    <a:lumMod val="50000"/>
                  </a:schemeClr>
                </a:solidFill>
                <a:effectLst/>
              </a:rPr>
              <a:t>Massive Parallel Processing</a:t>
            </a:r>
          </a:p>
          <a:p>
            <a:pPr marL="342900" indent="-342900" algn="l" rtl="0" fontAlgn="ctr">
              <a:lnSpc>
                <a:spcPct val="100000"/>
              </a:lnSpc>
              <a:spcBef>
                <a:spcPts val="0"/>
              </a:spcBef>
              <a:spcAft>
                <a:spcPts val="0"/>
              </a:spcAft>
              <a:buFont typeface="+mj-lt"/>
              <a:buAutoNum type="arabicPeriod"/>
            </a:pPr>
            <a:r>
              <a:rPr lang="en-US" sz="2800" b="0" i="0" cap="none" dirty="0">
                <a:solidFill>
                  <a:schemeClr val="accent5">
                    <a:lumMod val="50000"/>
                  </a:schemeClr>
                </a:solidFill>
                <a:effectLst/>
              </a:rPr>
              <a:t>Replicated Tables</a:t>
            </a:r>
          </a:p>
          <a:p>
            <a:pPr marL="342900" indent="-342900" algn="l" rtl="0" fontAlgn="ctr">
              <a:lnSpc>
                <a:spcPct val="100000"/>
              </a:lnSpc>
              <a:spcBef>
                <a:spcPts val="0"/>
              </a:spcBef>
              <a:spcAft>
                <a:spcPts val="0"/>
              </a:spcAft>
              <a:buFont typeface="+mj-lt"/>
              <a:buAutoNum type="arabicPeriod"/>
            </a:pPr>
            <a:r>
              <a:rPr lang="en-US" sz="2800" b="0" i="0" cap="none" dirty="0">
                <a:solidFill>
                  <a:schemeClr val="accent5">
                    <a:lumMod val="50000"/>
                  </a:schemeClr>
                </a:solidFill>
                <a:effectLst/>
              </a:rPr>
              <a:t>Hash Distributed Table</a:t>
            </a:r>
          </a:p>
          <a:p>
            <a:pPr marL="342900" indent="-342900" algn="l" rtl="0" fontAlgn="ctr">
              <a:lnSpc>
                <a:spcPct val="100000"/>
              </a:lnSpc>
              <a:spcBef>
                <a:spcPts val="0"/>
              </a:spcBef>
              <a:spcAft>
                <a:spcPts val="0"/>
              </a:spcAft>
              <a:buFont typeface="+mj-lt"/>
              <a:buAutoNum type="arabicPeriod"/>
            </a:pPr>
            <a:r>
              <a:rPr lang="en-US" sz="2800" b="0" i="0" cap="none" dirty="0">
                <a:solidFill>
                  <a:schemeClr val="accent5">
                    <a:lumMod val="50000"/>
                  </a:schemeClr>
                </a:solidFill>
                <a:effectLst/>
              </a:rPr>
              <a:t>Implementing Partitions For An SQL Data Warehouse</a:t>
            </a:r>
          </a:p>
          <a:p>
            <a:endParaRPr lang="en-US" dirty="0"/>
          </a:p>
        </p:txBody>
      </p:sp>
    </p:spTree>
    <p:extLst>
      <p:ext uri="{BB962C8B-B14F-4D97-AF65-F5344CB8AC3E}">
        <p14:creationId xmlns:p14="http://schemas.microsoft.com/office/powerpoint/2010/main" val="2853508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3225-6315-E641-2F58-B23AD03FCF13}"/>
              </a:ext>
            </a:extLst>
          </p:cNvPr>
          <p:cNvSpPr>
            <a:spLocks noGrp="1"/>
          </p:cNvSpPr>
          <p:nvPr>
            <p:ph type="title"/>
          </p:nvPr>
        </p:nvSpPr>
        <p:spPr>
          <a:xfrm>
            <a:off x="838200" y="365125"/>
            <a:ext cx="10515600" cy="799441"/>
          </a:xfrm>
        </p:spPr>
        <p:txBody>
          <a:bodyPr/>
          <a:lstStyle/>
          <a:p>
            <a:pPr algn="ctr"/>
            <a:r>
              <a:rPr lang="en-US" dirty="0"/>
              <a:t>Azure synapse work</a:t>
            </a:r>
          </a:p>
        </p:txBody>
      </p:sp>
      <p:pic>
        <p:nvPicPr>
          <p:cNvPr id="8" name="Content Placeholder 7" descr="A screenshot of a computer&#10;&#10;Description automatically generated">
            <a:extLst>
              <a:ext uri="{FF2B5EF4-FFF2-40B4-BE49-F238E27FC236}">
                <a16:creationId xmlns:a16="http://schemas.microsoft.com/office/drawing/2014/main" id="{9E942A51-06C3-B3B2-0069-AD8EDB25337C}"/>
              </a:ext>
            </a:extLst>
          </p:cNvPr>
          <p:cNvPicPr>
            <a:picLocks noGrp="1" noChangeAspect="1"/>
          </p:cNvPicPr>
          <p:nvPr>
            <p:ph idx="1"/>
          </p:nvPr>
        </p:nvPicPr>
        <p:blipFill>
          <a:blip r:embed="rId2"/>
          <a:stretch>
            <a:fillRect/>
          </a:stretch>
        </p:blipFill>
        <p:spPr>
          <a:xfrm>
            <a:off x="434940" y="1164566"/>
            <a:ext cx="5029262" cy="2453505"/>
          </a:xfrm>
        </p:spPr>
      </p:pic>
      <p:sp>
        <p:nvSpPr>
          <p:cNvPr id="4" name="Date Placeholder 3">
            <a:extLst>
              <a:ext uri="{FF2B5EF4-FFF2-40B4-BE49-F238E27FC236}">
                <a16:creationId xmlns:a16="http://schemas.microsoft.com/office/drawing/2014/main" id="{AE746651-BC46-C46E-AC0D-4BE7D84F71CB}"/>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319B471A-CC45-31E2-8516-E724899F828D}"/>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4C2B03BA-7241-37C1-2BF2-2DD092DC8D20}"/>
              </a:ext>
            </a:extLst>
          </p:cNvPr>
          <p:cNvSpPr>
            <a:spLocks noGrp="1"/>
          </p:cNvSpPr>
          <p:nvPr>
            <p:ph type="sldNum" sz="quarter" idx="12"/>
          </p:nvPr>
        </p:nvSpPr>
        <p:spPr/>
        <p:txBody>
          <a:bodyPr/>
          <a:lstStyle/>
          <a:p>
            <a:fld id="{B5CEABB6-07DC-46E8-9B57-56EC44A396E5}" type="slidenum">
              <a:rPr lang="en-US" smtClean="0"/>
              <a:t>53</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4C5E716F-5DBE-B787-AB78-03FC93B23954}"/>
              </a:ext>
            </a:extLst>
          </p:cNvPr>
          <p:cNvPicPr>
            <a:picLocks noChangeAspect="1"/>
          </p:cNvPicPr>
          <p:nvPr/>
        </p:nvPicPr>
        <p:blipFill>
          <a:blip r:embed="rId3"/>
          <a:stretch>
            <a:fillRect/>
          </a:stretch>
        </p:blipFill>
        <p:spPr>
          <a:xfrm>
            <a:off x="434939" y="3723172"/>
            <a:ext cx="5029261" cy="2463154"/>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7784155A-C29F-55EF-1AB7-F48BA5EF207B}"/>
              </a:ext>
            </a:extLst>
          </p:cNvPr>
          <p:cNvPicPr>
            <a:picLocks noChangeAspect="1"/>
          </p:cNvPicPr>
          <p:nvPr/>
        </p:nvPicPr>
        <p:blipFill>
          <a:blip r:embed="rId4"/>
          <a:stretch>
            <a:fillRect/>
          </a:stretch>
        </p:blipFill>
        <p:spPr>
          <a:xfrm>
            <a:off x="5741816" y="1163960"/>
            <a:ext cx="5481149" cy="2453506"/>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98CDDF5B-B842-2B3F-27EF-1FE35A5EB226}"/>
              </a:ext>
            </a:extLst>
          </p:cNvPr>
          <p:cNvPicPr>
            <a:picLocks noChangeAspect="1"/>
          </p:cNvPicPr>
          <p:nvPr/>
        </p:nvPicPr>
        <p:blipFill>
          <a:blip r:embed="rId5"/>
          <a:stretch>
            <a:fillRect/>
          </a:stretch>
        </p:blipFill>
        <p:spPr>
          <a:xfrm>
            <a:off x="5741817" y="3795858"/>
            <a:ext cx="5481148" cy="2390468"/>
          </a:xfrm>
          <a:prstGeom prst="rect">
            <a:avLst/>
          </a:prstGeom>
        </p:spPr>
      </p:pic>
    </p:spTree>
    <p:extLst>
      <p:ext uri="{BB962C8B-B14F-4D97-AF65-F5344CB8AC3E}">
        <p14:creationId xmlns:p14="http://schemas.microsoft.com/office/powerpoint/2010/main" val="3909116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9DEF3-348B-96F7-581F-544A50993005}"/>
              </a:ext>
            </a:extLst>
          </p:cNvPr>
          <p:cNvSpPr>
            <a:spLocks noGrp="1"/>
          </p:cNvSpPr>
          <p:nvPr>
            <p:ph type="title"/>
          </p:nvPr>
        </p:nvSpPr>
        <p:spPr/>
        <p:txBody>
          <a:bodyPr/>
          <a:lstStyle/>
          <a:p>
            <a:pPr algn="ctr"/>
            <a:r>
              <a:rPr lang="en-US" dirty="0"/>
              <a:t>13-sep-2023,wednesday</a:t>
            </a:r>
          </a:p>
        </p:txBody>
      </p:sp>
    </p:spTree>
    <p:extLst>
      <p:ext uri="{BB962C8B-B14F-4D97-AF65-F5344CB8AC3E}">
        <p14:creationId xmlns:p14="http://schemas.microsoft.com/office/powerpoint/2010/main" val="1151371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125288-F662-0DD8-D16E-4FB9F4D145CD}"/>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A2BDE870-35CC-C004-39AE-57495B1263D2}"/>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C5AD3DBD-5DAA-B30D-828B-9F3F157B8BFA}"/>
              </a:ext>
            </a:extLst>
          </p:cNvPr>
          <p:cNvSpPr>
            <a:spLocks noGrp="1"/>
          </p:cNvSpPr>
          <p:nvPr>
            <p:ph type="sldNum" sz="quarter" idx="12"/>
          </p:nvPr>
        </p:nvSpPr>
        <p:spPr/>
        <p:txBody>
          <a:bodyPr/>
          <a:lstStyle/>
          <a:p>
            <a:fld id="{B5CEABB6-07DC-46E8-9B57-56EC44A396E5}" type="slidenum">
              <a:rPr lang="en-US" smtClean="0"/>
              <a:t>55</a:t>
            </a:fld>
            <a:endParaRPr lang="en-US" dirty="0"/>
          </a:p>
        </p:txBody>
      </p:sp>
      <p:sp>
        <p:nvSpPr>
          <p:cNvPr id="6" name="Text Placeholder 5">
            <a:extLst>
              <a:ext uri="{FF2B5EF4-FFF2-40B4-BE49-F238E27FC236}">
                <a16:creationId xmlns:a16="http://schemas.microsoft.com/office/drawing/2014/main" id="{A829E00F-076E-2DB1-F441-648066E14041}"/>
              </a:ext>
            </a:extLst>
          </p:cNvPr>
          <p:cNvSpPr>
            <a:spLocks noGrp="1"/>
          </p:cNvSpPr>
          <p:nvPr>
            <p:ph type="body" sz="quarter" idx="13"/>
          </p:nvPr>
        </p:nvSpPr>
        <p:spPr>
          <a:xfrm>
            <a:off x="6117335" y="517585"/>
            <a:ext cx="4294747" cy="5078543"/>
          </a:xfrm>
        </p:spPr>
        <p:txBody>
          <a:bodyPr>
            <a:normAutofit fontScale="47500" lnSpcReduction="20000"/>
          </a:bodyPr>
          <a:lstStyle/>
          <a:p>
            <a:pPr marL="342900" indent="-342900" algn="l" rtl="0" fontAlgn="ctr">
              <a:lnSpc>
                <a:spcPct val="120000"/>
              </a:lnSpc>
              <a:spcBef>
                <a:spcPts val="0"/>
              </a:spcBef>
              <a:spcAft>
                <a:spcPts val="0"/>
              </a:spcAft>
              <a:buFont typeface="+mj-lt"/>
              <a:buAutoNum type="arabicPeriod"/>
            </a:pPr>
            <a:r>
              <a:rPr lang="en-US" sz="3200" b="0" i="0" cap="none" dirty="0">
                <a:solidFill>
                  <a:schemeClr val="accent5">
                    <a:lumMod val="50000"/>
                  </a:schemeClr>
                </a:solidFill>
                <a:effectLst/>
              </a:rPr>
              <a:t>PBI Desktop</a:t>
            </a:r>
          </a:p>
          <a:p>
            <a:pPr marL="342900" indent="-342900" algn="l" rtl="0" fontAlgn="ctr">
              <a:lnSpc>
                <a:spcPct val="120000"/>
              </a:lnSpc>
              <a:spcBef>
                <a:spcPts val="0"/>
              </a:spcBef>
              <a:spcAft>
                <a:spcPts val="0"/>
              </a:spcAft>
              <a:buFont typeface="+mj-lt"/>
              <a:buAutoNum type="arabicPeriod"/>
            </a:pPr>
            <a:r>
              <a:rPr lang="en-US" sz="3200" b="0" i="0" cap="none" dirty="0">
                <a:solidFill>
                  <a:schemeClr val="accent5">
                    <a:lumMod val="50000"/>
                  </a:schemeClr>
                </a:solidFill>
                <a:effectLst/>
              </a:rPr>
              <a:t>Power BI Supports Multiple Data Connectors.</a:t>
            </a:r>
          </a:p>
          <a:p>
            <a:pPr marL="342900" indent="-342900" algn="l" rtl="0" fontAlgn="ctr">
              <a:lnSpc>
                <a:spcPct val="120000"/>
              </a:lnSpc>
              <a:spcBef>
                <a:spcPts val="0"/>
              </a:spcBef>
              <a:spcAft>
                <a:spcPts val="0"/>
              </a:spcAft>
              <a:buFont typeface="+mj-lt"/>
              <a:buAutoNum type="arabicPeriod"/>
            </a:pPr>
            <a:r>
              <a:rPr lang="en-US" sz="3200" b="0" i="0" cap="none" dirty="0">
                <a:solidFill>
                  <a:schemeClr val="accent5">
                    <a:lumMod val="50000"/>
                  </a:schemeClr>
                </a:solidFill>
                <a:effectLst/>
              </a:rPr>
              <a:t>Power Query Editor: Used To Transform Data</a:t>
            </a:r>
          </a:p>
          <a:p>
            <a:pPr marL="742950" lvl="1" indent="-285750" algn="l" rtl="0" fontAlgn="ctr">
              <a:lnSpc>
                <a:spcPct val="120000"/>
              </a:lnSpc>
              <a:spcBef>
                <a:spcPts val="0"/>
              </a:spcBef>
              <a:spcAft>
                <a:spcPts val="0"/>
              </a:spcAft>
              <a:buFont typeface="Arial" panose="020B0604020202020204" pitchFamily="34" charset="0"/>
              <a:buChar char="•"/>
            </a:pPr>
            <a:r>
              <a:rPr lang="en-US" sz="3200" b="0" i="0" dirty="0">
                <a:solidFill>
                  <a:schemeClr val="accent5">
                    <a:lumMod val="50000"/>
                  </a:schemeClr>
                </a:solidFill>
                <a:effectLst/>
                <a:latin typeface="+mn-lt"/>
              </a:rPr>
              <a:t>Language Used At Back-end - M Language</a:t>
            </a:r>
          </a:p>
          <a:p>
            <a:pPr marL="742950" lvl="1" indent="-285750" algn="l" rtl="0" fontAlgn="ctr">
              <a:lnSpc>
                <a:spcPct val="120000"/>
              </a:lnSpc>
              <a:spcBef>
                <a:spcPts val="0"/>
              </a:spcBef>
              <a:spcAft>
                <a:spcPts val="0"/>
              </a:spcAft>
              <a:buFont typeface="Arial" panose="020B0604020202020204" pitchFamily="34" charset="0"/>
              <a:buChar char="•"/>
            </a:pPr>
            <a:r>
              <a:rPr lang="en-US" sz="3200" b="0" i="0" dirty="0">
                <a:solidFill>
                  <a:schemeClr val="accent5">
                    <a:lumMod val="50000"/>
                  </a:schemeClr>
                </a:solidFill>
                <a:effectLst/>
                <a:latin typeface="+mn-lt"/>
              </a:rPr>
              <a:t>Different Fields Of This Editor </a:t>
            </a:r>
          </a:p>
          <a:p>
            <a:pPr marL="342900" indent="-342900" algn="l" rtl="0" fontAlgn="ctr">
              <a:lnSpc>
                <a:spcPct val="120000"/>
              </a:lnSpc>
              <a:spcBef>
                <a:spcPts val="0"/>
              </a:spcBef>
              <a:spcAft>
                <a:spcPts val="0"/>
              </a:spcAft>
              <a:buFont typeface="+mj-lt"/>
              <a:buAutoNum type="arabicPeriod"/>
            </a:pPr>
            <a:r>
              <a:rPr lang="en-US" sz="3200" b="0" i="0" cap="none" dirty="0">
                <a:solidFill>
                  <a:schemeClr val="accent5">
                    <a:lumMod val="50000"/>
                  </a:schemeClr>
                </a:solidFill>
                <a:effectLst/>
              </a:rPr>
              <a:t>Get Data In PBI Report And Transform It In Power Query Editor</a:t>
            </a:r>
          </a:p>
          <a:p>
            <a:pPr marL="342900" indent="-342900" algn="l" rtl="0" fontAlgn="ctr">
              <a:lnSpc>
                <a:spcPct val="120000"/>
              </a:lnSpc>
              <a:spcBef>
                <a:spcPts val="0"/>
              </a:spcBef>
              <a:spcAft>
                <a:spcPts val="0"/>
              </a:spcAft>
              <a:buFont typeface="+mj-lt"/>
              <a:buAutoNum type="arabicPeriod"/>
            </a:pPr>
            <a:r>
              <a:rPr lang="en-US" sz="3200" b="0" i="0" cap="none" dirty="0">
                <a:solidFill>
                  <a:schemeClr val="accent5">
                    <a:lumMod val="50000"/>
                  </a:schemeClr>
                </a:solidFill>
                <a:effectLst/>
              </a:rPr>
              <a:t>Getting Familiar With Different Visuals</a:t>
            </a:r>
          </a:p>
          <a:p>
            <a:pPr marL="342900" indent="-342900" algn="l" rtl="0" fontAlgn="ctr">
              <a:lnSpc>
                <a:spcPct val="120000"/>
              </a:lnSpc>
              <a:spcBef>
                <a:spcPts val="0"/>
              </a:spcBef>
              <a:spcAft>
                <a:spcPts val="0"/>
              </a:spcAft>
              <a:buFont typeface="+mj-lt"/>
              <a:buAutoNum type="arabicPeriod"/>
            </a:pPr>
            <a:r>
              <a:rPr lang="en-US" sz="3200" b="0" i="0" cap="none" dirty="0">
                <a:solidFill>
                  <a:schemeClr val="accent5">
                    <a:lumMod val="50000"/>
                  </a:schemeClr>
                </a:solidFill>
                <a:effectLst/>
              </a:rPr>
              <a:t>Parameter</a:t>
            </a:r>
          </a:p>
          <a:p>
            <a:pPr marL="342900" indent="-342900" algn="l" rtl="0" fontAlgn="ctr">
              <a:lnSpc>
                <a:spcPct val="170000"/>
              </a:lnSpc>
              <a:spcBef>
                <a:spcPts val="0"/>
              </a:spcBef>
              <a:spcAft>
                <a:spcPts val="0"/>
              </a:spcAft>
              <a:buFont typeface="+mj-lt"/>
              <a:buAutoNum type="arabicPeriod"/>
            </a:pPr>
            <a:r>
              <a:rPr lang="en-US" sz="3200" b="0" i="0" cap="none" dirty="0">
                <a:solidFill>
                  <a:schemeClr val="accent5">
                    <a:lumMod val="50000"/>
                  </a:schemeClr>
                </a:solidFill>
                <a:effectLst/>
              </a:rPr>
              <a:t>Filters :</a:t>
            </a:r>
          </a:p>
          <a:p>
            <a:pPr marL="742950" lvl="1" indent="-285750" algn="l" rtl="0" fontAlgn="ctr">
              <a:lnSpc>
                <a:spcPct val="120000"/>
              </a:lnSpc>
              <a:spcBef>
                <a:spcPts val="0"/>
              </a:spcBef>
              <a:spcAft>
                <a:spcPts val="0"/>
              </a:spcAft>
              <a:buFont typeface="Arial" panose="020B0604020202020204" pitchFamily="34" charset="0"/>
              <a:buChar char="•"/>
            </a:pPr>
            <a:r>
              <a:rPr lang="en-US" sz="3200" b="0" i="0" dirty="0">
                <a:solidFill>
                  <a:schemeClr val="accent5">
                    <a:lumMod val="50000"/>
                  </a:schemeClr>
                </a:solidFill>
                <a:effectLst/>
                <a:latin typeface="+mn-lt"/>
              </a:rPr>
              <a:t>Visual Level</a:t>
            </a:r>
          </a:p>
          <a:p>
            <a:pPr marL="742950" lvl="1" indent="-285750" algn="l" rtl="0" fontAlgn="ctr">
              <a:lnSpc>
                <a:spcPct val="120000"/>
              </a:lnSpc>
              <a:spcBef>
                <a:spcPts val="0"/>
              </a:spcBef>
              <a:spcAft>
                <a:spcPts val="0"/>
              </a:spcAft>
              <a:buFont typeface="Arial" panose="020B0604020202020204" pitchFamily="34" charset="0"/>
              <a:buChar char="•"/>
            </a:pPr>
            <a:r>
              <a:rPr lang="en-US" sz="3200" b="0" i="0" dirty="0">
                <a:solidFill>
                  <a:schemeClr val="accent5">
                    <a:lumMod val="50000"/>
                  </a:schemeClr>
                </a:solidFill>
                <a:effectLst/>
                <a:latin typeface="+mn-lt"/>
              </a:rPr>
              <a:t>Page Level</a:t>
            </a:r>
          </a:p>
          <a:p>
            <a:pPr marL="742950" lvl="1" indent="-285750" algn="l" rtl="0" fontAlgn="ctr">
              <a:lnSpc>
                <a:spcPct val="120000"/>
              </a:lnSpc>
              <a:spcBef>
                <a:spcPts val="0"/>
              </a:spcBef>
              <a:spcAft>
                <a:spcPts val="0"/>
              </a:spcAft>
              <a:buFont typeface="Arial" panose="020B0604020202020204" pitchFamily="34" charset="0"/>
              <a:buChar char="•"/>
            </a:pPr>
            <a:r>
              <a:rPr lang="en-US" sz="3200" b="0" i="0" dirty="0">
                <a:solidFill>
                  <a:schemeClr val="accent5">
                    <a:lumMod val="50000"/>
                  </a:schemeClr>
                </a:solidFill>
                <a:effectLst/>
                <a:latin typeface="+mn-lt"/>
              </a:rPr>
              <a:t>Report Level</a:t>
            </a:r>
          </a:p>
          <a:p>
            <a:pPr marL="342900" indent="-342900" algn="l" rtl="0" fontAlgn="ctr">
              <a:lnSpc>
                <a:spcPct val="120000"/>
              </a:lnSpc>
              <a:spcBef>
                <a:spcPts val="0"/>
              </a:spcBef>
              <a:spcAft>
                <a:spcPts val="0"/>
              </a:spcAft>
              <a:buFont typeface="+mj-lt"/>
              <a:buAutoNum type="arabicPeriod"/>
            </a:pPr>
            <a:r>
              <a:rPr lang="en-US" sz="3200" b="0" i="0" cap="none" dirty="0">
                <a:solidFill>
                  <a:schemeClr val="accent5">
                    <a:lumMod val="50000"/>
                  </a:schemeClr>
                </a:solidFill>
                <a:effectLst/>
              </a:rPr>
              <a:t>Slicers</a:t>
            </a:r>
          </a:p>
          <a:p>
            <a:pPr marL="342900" indent="-342900" algn="l" rtl="0" fontAlgn="ctr">
              <a:lnSpc>
                <a:spcPct val="120000"/>
              </a:lnSpc>
              <a:spcBef>
                <a:spcPts val="0"/>
              </a:spcBef>
              <a:spcAft>
                <a:spcPts val="0"/>
              </a:spcAft>
              <a:buFont typeface="+mj-lt"/>
              <a:buAutoNum type="arabicPeriod"/>
            </a:pPr>
            <a:r>
              <a:rPr lang="en-US" sz="3200" b="0" i="0" cap="none" dirty="0">
                <a:solidFill>
                  <a:schemeClr val="accent5">
                    <a:lumMod val="50000"/>
                  </a:schemeClr>
                </a:solidFill>
                <a:effectLst/>
              </a:rPr>
              <a:t>DAX Measures</a:t>
            </a:r>
          </a:p>
          <a:p>
            <a:pPr marL="342900" indent="-342900" algn="l" rtl="0" fontAlgn="ctr">
              <a:lnSpc>
                <a:spcPct val="120000"/>
              </a:lnSpc>
              <a:spcBef>
                <a:spcPts val="0"/>
              </a:spcBef>
              <a:spcAft>
                <a:spcPts val="0"/>
              </a:spcAft>
              <a:buFont typeface="+mj-lt"/>
              <a:buAutoNum type="arabicPeriod"/>
            </a:pPr>
            <a:r>
              <a:rPr lang="en-US" sz="3200" b="0" i="0" cap="none" dirty="0">
                <a:solidFill>
                  <a:schemeClr val="accent5">
                    <a:lumMod val="50000"/>
                  </a:schemeClr>
                </a:solidFill>
                <a:effectLst/>
              </a:rPr>
              <a:t>DAX Calculated Columns</a:t>
            </a:r>
          </a:p>
          <a:p>
            <a:pPr marL="342900" indent="-342900" algn="l" rtl="0" fontAlgn="ctr">
              <a:lnSpc>
                <a:spcPct val="120000"/>
              </a:lnSpc>
              <a:spcBef>
                <a:spcPts val="0"/>
              </a:spcBef>
              <a:spcAft>
                <a:spcPts val="0"/>
              </a:spcAft>
              <a:buFont typeface="+mj-lt"/>
              <a:buAutoNum type="arabicPeriod"/>
            </a:pPr>
            <a:r>
              <a:rPr lang="en-US" sz="3200" b="0" i="0" cap="none" dirty="0">
                <a:solidFill>
                  <a:schemeClr val="accent5">
                    <a:lumMod val="50000"/>
                  </a:schemeClr>
                </a:solidFill>
                <a:effectLst/>
              </a:rPr>
              <a:t>RLS (Manage Roles)</a:t>
            </a:r>
          </a:p>
          <a:p>
            <a:pPr>
              <a:lnSpc>
                <a:spcPct val="120000"/>
              </a:lnSpc>
            </a:pPr>
            <a:endParaRPr lang="en-US" dirty="0"/>
          </a:p>
        </p:txBody>
      </p:sp>
    </p:spTree>
    <p:extLst>
      <p:ext uri="{BB962C8B-B14F-4D97-AF65-F5344CB8AC3E}">
        <p14:creationId xmlns:p14="http://schemas.microsoft.com/office/powerpoint/2010/main" val="38548339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D2B19-76CE-E892-0509-4CF5C75086B2}"/>
              </a:ext>
            </a:extLst>
          </p:cNvPr>
          <p:cNvSpPr>
            <a:spLocks noGrp="1"/>
          </p:cNvSpPr>
          <p:nvPr>
            <p:ph type="title"/>
          </p:nvPr>
        </p:nvSpPr>
        <p:spPr>
          <a:xfrm>
            <a:off x="838200" y="365126"/>
            <a:ext cx="10515600" cy="825320"/>
          </a:xfrm>
        </p:spPr>
        <p:txBody>
          <a:bodyPr/>
          <a:lstStyle/>
          <a:p>
            <a:pPr algn="ctr"/>
            <a:r>
              <a:rPr lang="en-US" dirty="0"/>
              <a:t>Power Bi work screenshots</a:t>
            </a:r>
          </a:p>
        </p:txBody>
      </p:sp>
      <p:pic>
        <p:nvPicPr>
          <p:cNvPr id="8" name="Content Placeholder 7" descr="A screenshot of a computer&#10;&#10;Description automatically generated">
            <a:extLst>
              <a:ext uri="{FF2B5EF4-FFF2-40B4-BE49-F238E27FC236}">
                <a16:creationId xmlns:a16="http://schemas.microsoft.com/office/drawing/2014/main" id="{113A3BE2-927B-B304-5BD9-A2195DE978DD}"/>
              </a:ext>
            </a:extLst>
          </p:cNvPr>
          <p:cNvPicPr>
            <a:picLocks noGrp="1" noChangeAspect="1"/>
          </p:cNvPicPr>
          <p:nvPr>
            <p:ph idx="1"/>
          </p:nvPr>
        </p:nvPicPr>
        <p:blipFill>
          <a:blip r:embed="rId2"/>
          <a:stretch>
            <a:fillRect/>
          </a:stretch>
        </p:blipFill>
        <p:spPr>
          <a:xfrm>
            <a:off x="1173192" y="1263892"/>
            <a:ext cx="4947035" cy="2214290"/>
          </a:xfrm>
        </p:spPr>
      </p:pic>
      <p:sp>
        <p:nvSpPr>
          <p:cNvPr id="4" name="Date Placeholder 3">
            <a:extLst>
              <a:ext uri="{FF2B5EF4-FFF2-40B4-BE49-F238E27FC236}">
                <a16:creationId xmlns:a16="http://schemas.microsoft.com/office/drawing/2014/main" id="{546F3C2D-D534-143A-49A8-93CC965C26D2}"/>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AA93DF4E-E713-61DA-6D9B-1A957B3DE4F6}"/>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7142689F-8D5F-D566-F8D5-D979D4C8340B}"/>
              </a:ext>
            </a:extLst>
          </p:cNvPr>
          <p:cNvSpPr>
            <a:spLocks noGrp="1"/>
          </p:cNvSpPr>
          <p:nvPr>
            <p:ph type="sldNum" sz="quarter" idx="12"/>
          </p:nvPr>
        </p:nvSpPr>
        <p:spPr/>
        <p:txBody>
          <a:bodyPr/>
          <a:lstStyle/>
          <a:p>
            <a:fld id="{B5CEABB6-07DC-46E8-9B57-56EC44A396E5}" type="slidenum">
              <a:rPr lang="en-US" smtClean="0"/>
              <a:t>56</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97671BF6-BA2B-695C-4DE7-1D378E930FC4}"/>
              </a:ext>
            </a:extLst>
          </p:cNvPr>
          <p:cNvPicPr>
            <a:picLocks noChangeAspect="1"/>
          </p:cNvPicPr>
          <p:nvPr/>
        </p:nvPicPr>
        <p:blipFill>
          <a:blip r:embed="rId3"/>
          <a:stretch>
            <a:fillRect/>
          </a:stretch>
        </p:blipFill>
        <p:spPr>
          <a:xfrm>
            <a:off x="1173192" y="3478182"/>
            <a:ext cx="4947035" cy="265520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6FBBB8EE-5BAF-4F46-B0F3-F9BA99924B96}"/>
              </a:ext>
            </a:extLst>
          </p:cNvPr>
          <p:cNvPicPr>
            <a:picLocks noChangeAspect="1"/>
          </p:cNvPicPr>
          <p:nvPr/>
        </p:nvPicPr>
        <p:blipFill>
          <a:blip r:embed="rId4"/>
          <a:stretch>
            <a:fillRect/>
          </a:stretch>
        </p:blipFill>
        <p:spPr>
          <a:xfrm>
            <a:off x="6120227" y="1263892"/>
            <a:ext cx="5113970" cy="2428214"/>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B2BD3D23-579C-82BE-9838-F478ECEB8043}"/>
              </a:ext>
            </a:extLst>
          </p:cNvPr>
          <p:cNvPicPr>
            <a:picLocks noChangeAspect="1"/>
          </p:cNvPicPr>
          <p:nvPr/>
        </p:nvPicPr>
        <p:blipFill>
          <a:blip r:embed="rId5"/>
          <a:stretch>
            <a:fillRect/>
          </a:stretch>
        </p:blipFill>
        <p:spPr>
          <a:xfrm>
            <a:off x="6120227" y="3752654"/>
            <a:ext cx="5113970" cy="2380728"/>
          </a:xfrm>
          <a:prstGeom prst="rect">
            <a:avLst/>
          </a:prstGeom>
        </p:spPr>
      </p:pic>
    </p:spTree>
    <p:extLst>
      <p:ext uri="{BB962C8B-B14F-4D97-AF65-F5344CB8AC3E}">
        <p14:creationId xmlns:p14="http://schemas.microsoft.com/office/powerpoint/2010/main" val="42597297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97D-C666-7FEF-F51F-339A3A5FEC3D}"/>
              </a:ext>
            </a:extLst>
          </p:cNvPr>
          <p:cNvSpPr>
            <a:spLocks noGrp="1"/>
          </p:cNvSpPr>
          <p:nvPr>
            <p:ph type="title"/>
          </p:nvPr>
        </p:nvSpPr>
        <p:spPr/>
        <p:txBody>
          <a:bodyPr/>
          <a:lstStyle/>
          <a:p>
            <a:pPr algn="ctr"/>
            <a:r>
              <a:rPr lang="en-US" dirty="0"/>
              <a:t>14-sep-2023,thursday</a:t>
            </a:r>
          </a:p>
        </p:txBody>
      </p:sp>
    </p:spTree>
    <p:extLst>
      <p:ext uri="{BB962C8B-B14F-4D97-AF65-F5344CB8AC3E}">
        <p14:creationId xmlns:p14="http://schemas.microsoft.com/office/powerpoint/2010/main" val="40280221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63A210-1B28-BA80-9E47-7ABC31CACDA5}"/>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FB8E96D3-8CA2-F216-530C-8527FFD4422D}"/>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2188CFAF-6BA9-BCB1-F49E-6B9BC386037E}"/>
              </a:ext>
            </a:extLst>
          </p:cNvPr>
          <p:cNvSpPr>
            <a:spLocks noGrp="1"/>
          </p:cNvSpPr>
          <p:nvPr>
            <p:ph type="sldNum" sz="quarter" idx="12"/>
          </p:nvPr>
        </p:nvSpPr>
        <p:spPr/>
        <p:txBody>
          <a:bodyPr/>
          <a:lstStyle/>
          <a:p>
            <a:fld id="{B5CEABB6-07DC-46E8-9B57-56EC44A396E5}" type="slidenum">
              <a:rPr lang="en-US" smtClean="0"/>
              <a:t>58</a:t>
            </a:fld>
            <a:endParaRPr lang="en-US" dirty="0"/>
          </a:p>
        </p:txBody>
      </p:sp>
      <p:sp>
        <p:nvSpPr>
          <p:cNvPr id="6" name="Text Placeholder 5">
            <a:extLst>
              <a:ext uri="{FF2B5EF4-FFF2-40B4-BE49-F238E27FC236}">
                <a16:creationId xmlns:a16="http://schemas.microsoft.com/office/drawing/2014/main" id="{E99B0261-4F44-1209-5484-2007D6E9F52C}"/>
              </a:ext>
            </a:extLst>
          </p:cNvPr>
          <p:cNvSpPr>
            <a:spLocks noGrp="1"/>
          </p:cNvSpPr>
          <p:nvPr>
            <p:ph type="body" sz="quarter" idx="13"/>
          </p:nvPr>
        </p:nvSpPr>
        <p:spPr>
          <a:xfrm>
            <a:off x="838200" y="552091"/>
            <a:ext cx="4114800" cy="5044037"/>
          </a:xfrm>
        </p:spPr>
        <p:txBody>
          <a:bodyPr>
            <a:normAutofit/>
          </a:bodyPr>
          <a:lstStyle/>
          <a:p>
            <a:pPr algn="l" rtl="0" fontAlgn="ctr">
              <a:lnSpc>
                <a:spcPct val="150000"/>
              </a:lnSpc>
              <a:spcBef>
                <a:spcPts val="0"/>
              </a:spcBef>
              <a:spcAft>
                <a:spcPts val="0"/>
              </a:spcAft>
              <a:buFont typeface="+mj-lt"/>
              <a:buAutoNum type="arabicPeriod"/>
            </a:pPr>
            <a:r>
              <a:rPr lang="en-US" sz="2000" b="0" i="0" cap="none" dirty="0">
                <a:solidFill>
                  <a:schemeClr val="accent5">
                    <a:lumMod val="50000"/>
                  </a:schemeClr>
                </a:solidFill>
                <a:effectLst/>
              </a:rPr>
              <a:t>Data Modeling : Establishing Relationships Between Tables</a:t>
            </a:r>
          </a:p>
          <a:p>
            <a:pPr algn="l" rtl="0" fontAlgn="ctr">
              <a:lnSpc>
                <a:spcPct val="150000"/>
              </a:lnSpc>
              <a:spcBef>
                <a:spcPts val="0"/>
              </a:spcBef>
              <a:spcAft>
                <a:spcPts val="0"/>
              </a:spcAft>
              <a:buFont typeface="+mj-lt"/>
              <a:buAutoNum type="arabicPeriod"/>
            </a:pPr>
            <a:r>
              <a:rPr lang="en-US" sz="2000" b="0" i="0" cap="none" dirty="0">
                <a:solidFill>
                  <a:schemeClr val="accent5">
                    <a:lumMod val="50000"/>
                  </a:schemeClr>
                </a:solidFill>
                <a:effectLst/>
              </a:rPr>
              <a:t>Univariant</a:t>
            </a:r>
          </a:p>
          <a:p>
            <a:pPr algn="l" rtl="0" fontAlgn="ctr">
              <a:lnSpc>
                <a:spcPct val="150000"/>
              </a:lnSpc>
              <a:spcBef>
                <a:spcPts val="0"/>
              </a:spcBef>
              <a:spcAft>
                <a:spcPts val="0"/>
              </a:spcAft>
              <a:buFont typeface="+mj-lt"/>
              <a:buAutoNum type="arabicPeriod"/>
            </a:pPr>
            <a:r>
              <a:rPr lang="en-US" sz="2000" b="0" i="0" cap="none" dirty="0">
                <a:solidFill>
                  <a:schemeClr val="accent5">
                    <a:lumMod val="50000"/>
                  </a:schemeClr>
                </a:solidFill>
                <a:effectLst/>
              </a:rPr>
              <a:t>Bivariant</a:t>
            </a:r>
          </a:p>
          <a:p>
            <a:pPr algn="l" rtl="0" fontAlgn="ctr">
              <a:lnSpc>
                <a:spcPct val="150000"/>
              </a:lnSpc>
              <a:spcBef>
                <a:spcPts val="0"/>
              </a:spcBef>
              <a:spcAft>
                <a:spcPts val="0"/>
              </a:spcAft>
              <a:buFont typeface="+mj-lt"/>
              <a:buAutoNum type="arabicPeriod"/>
            </a:pPr>
            <a:r>
              <a:rPr lang="en-US" sz="2000" b="0" i="0" cap="none" dirty="0">
                <a:solidFill>
                  <a:schemeClr val="accent5">
                    <a:lumMod val="50000"/>
                  </a:schemeClr>
                </a:solidFill>
                <a:effectLst/>
              </a:rPr>
              <a:t>Multivariant</a:t>
            </a:r>
          </a:p>
          <a:p>
            <a:pPr algn="l" rtl="0" fontAlgn="ctr">
              <a:lnSpc>
                <a:spcPct val="150000"/>
              </a:lnSpc>
              <a:spcBef>
                <a:spcPts val="0"/>
              </a:spcBef>
              <a:spcAft>
                <a:spcPts val="0"/>
              </a:spcAft>
              <a:buFont typeface="+mj-lt"/>
              <a:buAutoNum type="arabicPeriod"/>
            </a:pPr>
            <a:r>
              <a:rPr lang="en-US" sz="2000" b="0" i="0" cap="none" dirty="0">
                <a:solidFill>
                  <a:schemeClr val="accent5">
                    <a:lumMod val="50000"/>
                  </a:schemeClr>
                </a:solidFill>
                <a:effectLst/>
              </a:rPr>
              <a:t>Drill Through</a:t>
            </a:r>
          </a:p>
          <a:p>
            <a:pPr algn="l" rtl="0" fontAlgn="ctr">
              <a:lnSpc>
                <a:spcPct val="150000"/>
              </a:lnSpc>
              <a:spcBef>
                <a:spcPts val="0"/>
              </a:spcBef>
              <a:spcAft>
                <a:spcPts val="0"/>
              </a:spcAft>
              <a:buFont typeface="+mj-lt"/>
              <a:buAutoNum type="arabicPeriod"/>
            </a:pPr>
            <a:r>
              <a:rPr lang="en-US" sz="2000" b="0" i="0" cap="none" dirty="0">
                <a:solidFill>
                  <a:schemeClr val="accent5">
                    <a:lumMod val="50000"/>
                  </a:schemeClr>
                </a:solidFill>
                <a:effectLst/>
              </a:rPr>
              <a:t>Date Table</a:t>
            </a:r>
          </a:p>
          <a:p>
            <a:pPr algn="l" rtl="0" fontAlgn="ctr">
              <a:lnSpc>
                <a:spcPct val="150000"/>
              </a:lnSpc>
              <a:spcBef>
                <a:spcPts val="0"/>
              </a:spcBef>
              <a:spcAft>
                <a:spcPts val="0"/>
              </a:spcAft>
              <a:buFont typeface="+mj-lt"/>
              <a:buAutoNum type="arabicPeriod" startAt="7"/>
            </a:pPr>
            <a:r>
              <a:rPr lang="en-US" sz="2000" b="0" i="0" cap="none" dirty="0">
                <a:solidFill>
                  <a:schemeClr val="accent5">
                    <a:lumMod val="50000"/>
                  </a:schemeClr>
                </a:solidFill>
                <a:effectLst/>
              </a:rPr>
              <a:t>Connection Of SQL Server And Power BI</a:t>
            </a:r>
          </a:p>
          <a:p>
            <a:pPr algn="l" rtl="0" fontAlgn="ctr">
              <a:lnSpc>
                <a:spcPct val="150000"/>
              </a:lnSpc>
              <a:spcBef>
                <a:spcPts val="0"/>
              </a:spcBef>
              <a:spcAft>
                <a:spcPts val="0"/>
              </a:spcAft>
              <a:buFont typeface="+mj-lt"/>
              <a:buAutoNum type="arabicPeriod" startAt="7"/>
            </a:pPr>
            <a:r>
              <a:rPr lang="en-US" sz="2000" dirty="0">
                <a:solidFill>
                  <a:schemeClr val="accent5">
                    <a:lumMod val="50000"/>
                  </a:schemeClr>
                </a:solidFill>
              </a:rPr>
              <a:t>Case Studies</a:t>
            </a:r>
            <a:endParaRPr lang="en-US" sz="2000" b="0" i="0" cap="none" dirty="0">
              <a:solidFill>
                <a:schemeClr val="accent5">
                  <a:lumMod val="50000"/>
                </a:schemeClr>
              </a:solidFill>
              <a:effectLst/>
            </a:endParaRPr>
          </a:p>
          <a:p>
            <a:endParaRPr lang="en-US" sz="2000" dirty="0"/>
          </a:p>
        </p:txBody>
      </p:sp>
    </p:spTree>
    <p:extLst>
      <p:ext uri="{BB962C8B-B14F-4D97-AF65-F5344CB8AC3E}">
        <p14:creationId xmlns:p14="http://schemas.microsoft.com/office/powerpoint/2010/main" val="25259238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B027-B064-202B-D8FF-C4B4A6ECD893}"/>
              </a:ext>
            </a:extLst>
          </p:cNvPr>
          <p:cNvSpPr>
            <a:spLocks noGrp="1"/>
          </p:cNvSpPr>
          <p:nvPr>
            <p:ph type="title"/>
          </p:nvPr>
        </p:nvSpPr>
        <p:spPr>
          <a:xfrm>
            <a:off x="838200" y="365126"/>
            <a:ext cx="10515600" cy="902958"/>
          </a:xfrm>
        </p:spPr>
        <p:txBody>
          <a:bodyPr/>
          <a:lstStyle/>
          <a:p>
            <a:pPr algn="ctr"/>
            <a:r>
              <a:rPr lang="en-US" dirty="0"/>
              <a:t>Retail report work </a:t>
            </a:r>
          </a:p>
        </p:txBody>
      </p:sp>
      <p:pic>
        <p:nvPicPr>
          <p:cNvPr id="8" name="Content Placeholder 7" descr="A screenshot of a computer&#10;&#10;Description automatically generated">
            <a:extLst>
              <a:ext uri="{FF2B5EF4-FFF2-40B4-BE49-F238E27FC236}">
                <a16:creationId xmlns:a16="http://schemas.microsoft.com/office/drawing/2014/main" id="{3A01769A-37B1-BF1F-4E85-5677F561DE9D}"/>
              </a:ext>
            </a:extLst>
          </p:cNvPr>
          <p:cNvPicPr>
            <a:picLocks noGrp="1" noChangeAspect="1"/>
          </p:cNvPicPr>
          <p:nvPr>
            <p:ph idx="1"/>
          </p:nvPr>
        </p:nvPicPr>
        <p:blipFill>
          <a:blip r:embed="rId2"/>
          <a:stretch>
            <a:fillRect/>
          </a:stretch>
        </p:blipFill>
        <p:spPr>
          <a:xfrm>
            <a:off x="564133" y="1268085"/>
            <a:ext cx="5068916" cy="2346384"/>
          </a:xfrm>
        </p:spPr>
      </p:pic>
      <p:sp>
        <p:nvSpPr>
          <p:cNvPr id="4" name="Date Placeholder 3">
            <a:extLst>
              <a:ext uri="{FF2B5EF4-FFF2-40B4-BE49-F238E27FC236}">
                <a16:creationId xmlns:a16="http://schemas.microsoft.com/office/drawing/2014/main" id="{1B82867E-5103-B3BD-1AB6-9D1735B58027}"/>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92BF3ED4-B2EE-7646-4DCB-522503FB8E9A}"/>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E1DB3635-22ED-334A-07F0-E83B830768FA}"/>
              </a:ext>
            </a:extLst>
          </p:cNvPr>
          <p:cNvSpPr>
            <a:spLocks noGrp="1"/>
          </p:cNvSpPr>
          <p:nvPr>
            <p:ph type="sldNum" sz="quarter" idx="12"/>
          </p:nvPr>
        </p:nvSpPr>
        <p:spPr/>
        <p:txBody>
          <a:bodyPr/>
          <a:lstStyle/>
          <a:p>
            <a:fld id="{B5CEABB6-07DC-46E8-9B57-56EC44A396E5}" type="slidenum">
              <a:rPr lang="en-US" smtClean="0"/>
              <a:t>59</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23EA3D2E-8CE1-33C9-D055-36D699ABDBBC}"/>
              </a:ext>
            </a:extLst>
          </p:cNvPr>
          <p:cNvPicPr>
            <a:picLocks noChangeAspect="1"/>
          </p:cNvPicPr>
          <p:nvPr/>
        </p:nvPicPr>
        <p:blipFill>
          <a:blip r:embed="rId3"/>
          <a:stretch>
            <a:fillRect/>
          </a:stretch>
        </p:blipFill>
        <p:spPr>
          <a:xfrm>
            <a:off x="564133" y="3604246"/>
            <a:ext cx="5004697" cy="258208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DCB12596-B7A3-AAC1-A671-ED9BD39C346E}"/>
              </a:ext>
            </a:extLst>
          </p:cNvPr>
          <p:cNvPicPr>
            <a:picLocks noChangeAspect="1"/>
          </p:cNvPicPr>
          <p:nvPr/>
        </p:nvPicPr>
        <p:blipFill>
          <a:blip r:embed="rId4"/>
          <a:stretch>
            <a:fillRect/>
          </a:stretch>
        </p:blipFill>
        <p:spPr>
          <a:xfrm>
            <a:off x="5699244" y="1268084"/>
            <a:ext cx="5373764" cy="2346384"/>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75367437-CAA6-2B40-B4E1-D06F15566305}"/>
              </a:ext>
            </a:extLst>
          </p:cNvPr>
          <p:cNvPicPr>
            <a:picLocks noChangeAspect="1"/>
          </p:cNvPicPr>
          <p:nvPr/>
        </p:nvPicPr>
        <p:blipFill>
          <a:blip r:embed="rId5"/>
          <a:stretch>
            <a:fillRect/>
          </a:stretch>
        </p:blipFill>
        <p:spPr>
          <a:xfrm>
            <a:off x="5763282" y="3614468"/>
            <a:ext cx="5373764" cy="2571864"/>
          </a:xfrm>
          <a:prstGeom prst="rect">
            <a:avLst/>
          </a:prstGeom>
        </p:spPr>
      </p:pic>
    </p:spTree>
    <p:extLst>
      <p:ext uri="{BB962C8B-B14F-4D97-AF65-F5344CB8AC3E}">
        <p14:creationId xmlns:p14="http://schemas.microsoft.com/office/powerpoint/2010/main" val="1317624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650845" y="220156"/>
            <a:ext cx="5486400" cy="1325563"/>
          </a:xfrm>
        </p:spPr>
        <p:txBody>
          <a:bodyPr/>
          <a:lstStyle/>
          <a:p>
            <a:pPr algn="ctr"/>
            <a:r>
              <a:rPr lang="en-US" dirty="0"/>
              <a:t>Story Pointing</a:t>
            </a:r>
          </a:p>
        </p:txBody>
      </p:sp>
      <p:sp>
        <p:nvSpPr>
          <p:cNvPr id="4" name="Date Placeholder 3">
            <a:extLst>
              <a:ext uri="{FF2B5EF4-FFF2-40B4-BE49-F238E27FC236}">
                <a16:creationId xmlns:a16="http://schemas.microsoft.com/office/drawing/2014/main" id="{31B56365-A39B-4311-A4B2-9532A148078E}"/>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90A0DE57-FED1-462B-9C3B-B490B238436D}"/>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6117336" y="2816352"/>
            <a:ext cx="4114800" cy="2779776"/>
          </a:xfrm>
        </p:spPr>
        <p:txBody>
          <a:bodyPr vert="horz" lIns="91440" tIns="45720" rIns="91440" bIns="45720" rtlCol="0" anchor="t">
            <a:normAutofit/>
          </a:bodyPr>
          <a:lstStyle/>
          <a:p>
            <a:pPr marL="285750" indent="-285750">
              <a:lnSpc>
                <a:spcPct val="150000"/>
              </a:lnSpc>
              <a:buFont typeface="Arial" panose="020B0604020202020204" pitchFamily="34" charset="0"/>
              <a:buChar char="•"/>
            </a:pPr>
            <a:r>
              <a:rPr lang="en-US" sz="1800" b="1" dirty="0"/>
              <a:t>Definition of Ready(DOR) </a:t>
            </a:r>
            <a:r>
              <a:rPr lang="en-US" sz="1600" b="1" dirty="0"/>
              <a:t>: </a:t>
            </a:r>
            <a:r>
              <a:rPr lang="en-US" sz="1600" dirty="0"/>
              <a:t>In this a user story needs to meet some criteria before it can be picked for a sprint .</a:t>
            </a:r>
          </a:p>
          <a:p>
            <a:pPr marL="285750" indent="-285750">
              <a:lnSpc>
                <a:spcPct val="150000"/>
              </a:lnSpc>
              <a:buFont typeface="Arial" panose="020B0604020202020204" pitchFamily="34" charset="0"/>
              <a:buChar char="•"/>
            </a:pPr>
            <a:r>
              <a:rPr lang="en-US" sz="1600" b="1" dirty="0"/>
              <a:t>Definition of Done(DOD) : </a:t>
            </a:r>
            <a:r>
              <a:rPr lang="en-US" sz="1600" dirty="0"/>
              <a:t>It captures the shared understanding of the team about what “done” means to them .</a:t>
            </a:r>
            <a:endParaRPr lang="en-US" sz="1600" b="1" dirty="0"/>
          </a:p>
        </p:txBody>
      </p:sp>
      <p:sp>
        <p:nvSpPr>
          <p:cNvPr id="6" name="TextBox 5">
            <a:extLst>
              <a:ext uri="{FF2B5EF4-FFF2-40B4-BE49-F238E27FC236}">
                <a16:creationId xmlns:a16="http://schemas.microsoft.com/office/drawing/2014/main" id="{DD4D2E4B-93F9-6A0A-31EC-325A4797DA82}"/>
              </a:ext>
            </a:extLst>
          </p:cNvPr>
          <p:cNvSpPr txBox="1"/>
          <p:nvPr/>
        </p:nvSpPr>
        <p:spPr>
          <a:xfrm>
            <a:off x="5486400" y="1630392"/>
            <a:ext cx="5270740" cy="923330"/>
          </a:xfrm>
          <a:prstGeom prst="rect">
            <a:avLst/>
          </a:prstGeom>
          <a:noFill/>
        </p:spPr>
        <p:txBody>
          <a:bodyPr wrap="square" rtlCol="0">
            <a:spAutoFit/>
          </a:bodyPr>
          <a:lstStyle/>
          <a:p>
            <a:r>
              <a:rPr lang="en-US" dirty="0"/>
              <a:t>Story points are units of measurement used to determine how much effort is required to complete a piece of work.</a:t>
            </a:r>
          </a:p>
        </p:txBody>
      </p:sp>
    </p:spTree>
    <p:extLst>
      <p:ext uri="{BB962C8B-B14F-4D97-AF65-F5344CB8AC3E}">
        <p14:creationId xmlns:p14="http://schemas.microsoft.com/office/powerpoint/2010/main" val="920173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710F4-DF58-C7EB-A339-522F1297E880}"/>
              </a:ext>
            </a:extLst>
          </p:cNvPr>
          <p:cNvSpPr>
            <a:spLocks noGrp="1"/>
          </p:cNvSpPr>
          <p:nvPr>
            <p:ph type="title"/>
          </p:nvPr>
        </p:nvSpPr>
        <p:spPr/>
        <p:txBody>
          <a:bodyPr/>
          <a:lstStyle/>
          <a:p>
            <a:pPr algn="ctr"/>
            <a:r>
              <a:rPr lang="en-US" dirty="0"/>
              <a:t>15-sep-2023,friday</a:t>
            </a:r>
          </a:p>
        </p:txBody>
      </p:sp>
    </p:spTree>
    <p:extLst>
      <p:ext uri="{BB962C8B-B14F-4D97-AF65-F5344CB8AC3E}">
        <p14:creationId xmlns:p14="http://schemas.microsoft.com/office/powerpoint/2010/main" val="23939278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ACFBAA6-6180-05D5-EBB5-ACDC0ABABD4E}"/>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97587F9D-5D9A-6513-85EF-98CFA44DBB74}"/>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26C76CE0-E2E7-ADDF-9A49-0005F898D018}"/>
              </a:ext>
            </a:extLst>
          </p:cNvPr>
          <p:cNvSpPr>
            <a:spLocks noGrp="1"/>
          </p:cNvSpPr>
          <p:nvPr>
            <p:ph type="sldNum" sz="quarter" idx="12"/>
          </p:nvPr>
        </p:nvSpPr>
        <p:spPr/>
        <p:txBody>
          <a:bodyPr/>
          <a:lstStyle/>
          <a:p>
            <a:fld id="{B5CEABB6-07DC-46E8-9B57-56EC44A396E5}" type="slidenum">
              <a:rPr lang="en-US" smtClean="0"/>
              <a:t>61</a:t>
            </a:fld>
            <a:endParaRPr lang="en-US" dirty="0"/>
          </a:p>
        </p:txBody>
      </p:sp>
      <p:sp>
        <p:nvSpPr>
          <p:cNvPr id="6" name="Text Placeholder 5">
            <a:extLst>
              <a:ext uri="{FF2B5EF4-FFF2-40B4-BE49-F238E27FC236}">
                <a16:creationId xmlns:a16="http://schemas.microsoft.com/office/drawing/2014/main" id="{069AF89F-2D52-9819-76CC-51EAC7227498}"/>
              </a:ext>
            </a:extLst>
          </p:cNvPr>
          <p:cNvSpPr>
            <a:spLocks noGrp="1"/>
          </p:cNvSpPr>
          <p:nvPr>
            <p:ph type="body" sz="quarter" idx="13"/>
          </p:nvPr>
        </p:nvSpPr>
        <p:spPr>
          <a:xfrm>
            <a:off x="6117336" y="560717"/>
            <a:ext cx="4114800" cy="5035411"/>
          </a:xfrm>
        </p:spPr>
        <p:txBody>
          <a:bodyPr>
            <a:normAutofit fontScale="55000" lnSpcReduction="20000"/>
          </a:bodyPr>
          <a:lstStyle/>
          <a:p>
            <a:pPr marL="342900" indent="-342900" algn="l" rtl="0" fontAlgn="ctr">
              <a:lnSpc>
                <a:spcPct val="170000"/>
              </a:lnSpc>
              <a:spcBef>
                <a:spcPts val="0"/>
              </a:spcBef>
              <a:spcAft>
                <a:spcPts val="0"/>
              </a:spcAft>
              <a:buFont typeface="+mj-lt"/>
              <a:buAutoNum type="arabicPeriod"/>
            </a:pPr>
            <a:r>
              <a:rPr lang="en-US" sz="3200" b="0" i="0" cap="none" dirty="0">
                <a:solidFill>
                  <a:schemeClr val="accent5">
                    <a:lumMod val="50000"/>
                  </a:schemeClr>
                </a:solidFill>
                <a:effectLst/>
              </a:rPr>
              <a:t>Hands-on Assessment - Power BI</a:t>
            </a:r>
          </a:p>
          <a:p>
            <a:pPr marL="342900" indent="-342900" algn="l" rtl="0" fontAlgn="ctr">
              <a:lnSpc>
                <a:spcPct val="170000"/>
              </a:lnSpc>
              <a:spcBef>
                <a:spcPts val="0"/>
              </a:spcBef>
              <a:spcAft>
                <a:spcPts val="0"/>
              </a:spcAft>
              <a:buFont typeface="+mj-lt"/>
              <a:buAutoNum type="arabicPeriod"/>
            </a:pPr>
            <a:r>
              <a:rPr lang="en-US" sz="3200" b="0" i="0" cap="none" dirty="0" err="1">
                <a:solidFill>
                  <a:schemeClr val="accent5">
                    <a:lumMod val="50000"/>
                  </a:schemeClr>
                </a:solidFill>
                <a:effectLst/>
              </a:rPr>
              <a:t>Jupyter</a:t>
            </a:r>
            <a:r>
              <a:rPr lang="en-US" sz="3200" b="0" i="0" cap="none" dirty="0">
                <a:solidFill>
                  <a:schemeClr val="accent5">
                    <a:lumMod val="50000"/>
                  </a:schemeClr>
                </a:solidFill>
                <a:effectLst/>
              </a:rPr>
              <a:t> Notebook Launch</a:t>
            </a:r>
          </a:p>
          <a:p>
            <a:pPr marL="342900" indent="-342900" algn="l" rtl="0" fontAlgn="ctr">
              <a:lnSpc>
                <a:spcPct val="170000"/>
              </a:lnSpc>
              <a:spcBef>
                <a:spcPts val="0"/>
              </a:spcBef>
              <a:spcAft>
                <a:spcPts val="0"/>
              </a:spcAft>
              <a:buFont typeface="+mj-lt"/>
              <a:buAutoNum type="arabicPeriod"/>
            </a:pPr>
            <a:r>
              <a:rPr lang="en-US" sz="3200" b="0" i="0" cap="none" dirty="0">
                <a:solidFill>
                  <a:schemeClr val="accent5">
                    <a:lumMod val="50000"/>
                  </a:schemeClr>
                </a:solidFill>
                <a:effectLst/>
              </a:rPr>
              <a:t>Datatypes In Python:</a:t>
            </a:r>
          </a:p>
          <a:p>
            <a:pPr marL="742950" lvl="1" indent="-285750" algn="l" rtl="0" fontAlgn="ctr">
              <a:lnSpc>
                <a:spcPct val="170000"/>
              </a:lnSpc>
              <a:spcBef>
                <a:spcPts val="0"/>
              </a:spcBef>
              <a:spcAft>
                <a:spcPts val="0"/>
              </a:spcAft>
              <a:buFont typeface="Arial" panose="020B0604020202020204" pitchFamily="34" charset="0"/>
              <a:buChar char="•"/>
            </a:pPr>
            <a:r>
              <a:rPr lang="en-US" sz="3200" b="0" i="0" dirty="0">
                <a:solidFill>
                  <a:schemeClr val="accent5">
                    <a:lumMod val="50000"/>
                  </a:schemeClr>
                </a:solidFill>
                <a:effectLst/>
                <a:latin typeface="+mn-lt"/>
              </a:rPr>
              <a:t>Integer</a:t>
            </a:r>
          </a:p>
          <a:p>
            <a:pPr marL="742950" lvl="1" indent="-285750" algn="l" rtl="0" fontAlgn="ctr">
              <a:lnSpc>
                <a:spcPct val="170000"/>
              </a:lnSpc>
              <a:spcBef>
                <a:spcPts val="0"/>
              </a:spcBef>
              <a:spcAft>
                <a:spcPts val="0"/>
              </a:spcAft>
              <a:buFont typeface="Arial" panose="020B0604020202020204" pitchFamily="34" charset="0"/>
              <a:buChar char="•"/>
            </a:pPr>
            <a:r>
              <a:rPr lang="en-US" sz="3200" b="0" i="0" dirty="0">
                <a:solidFill>
                  <a:schemeClr val="accent5">
                    <a:lumMod val="50000"/>
                  </a:schemeClr>
                </a:solidFill>
                <a:effectLst/>
                <a:latin typeface="+mn-lt"/>
              </a:rPr>
              <a:t>Float</a:t>
            </a:r>
          </a:p>
          <a:p>
            <a:pPr marL="742950" lvl="1" indent="-285750" algn="l" rtl="0" fontAlgn="ctr">
              <a:lnSpc>
                <a:spcPct val="170000"/>
              </a:lnSpc>
              <a:spcBef>
                <a:spcPts val="0"/>
              </a:spcBef>
              <a:spcAft>
                <a:spcPts val="0"/>
              </a:spcAft>
              <a:buFont typeface="Arial" panose="020B0604020202020204" pitchFamily="34" charset="0"/>
              <a:buChar char="•"/>
            </a:pPr>
            <a:r>
              <a:rPr lang="en-US" sz="3200" b="0" i="0" dirty="0">
                <a:solidFill>
                  <a:schemeClr val="accent5">
                    <a:lumMod val="50000"/>
                  </a:schemeClr>
                </a:solidFill>
                <a:effectLst/>
                <a:latin typeface="+mn-lt"/>
              </a:rPr>
              <a:t>String</a:t>
            </a:r>
          </a:p>
          <a:p>
            <a:pPr marL="742950" lvl="1" indent="-285750" algn="l" rtl="0" fontAlgn="ctr">
              <a:lnSpc>
                <a:spcPct val="170000"/>
              </a:lnSpc>
              <a:spcBef>
                <a:spcPts val="0"/>
              </a:spcBef>
              <a:spcAft>
                <a:spcPts val="0"/>
              </a:spcAft>
              <a:buFont typeface="Arial" panose="020B0604020202020204" pitchFamily="34" charset="0"/>
              <a:buChar char="•"/>
            </a:pPr>
            <a:r>
              <a:rPr lang="en-US" sz="3200" b="0" i="0" dirty="0">
                <a:solidFill>
                  <a:schemeClr val="accent5">
                    <a:lumMod val="50000"/>
                  </a:schemeClr>
                </a:solidFill>
                <a:effectLst/>
                <a:latin typeface="+mn-lt"/>
              </a:rPr>
              <a:t>List</a:t>
            </a:r>
          </a:p>
          <a:p>
            <a:pPr marL="742950" lvl="1" indent="-285750" algn="l" rtl="0" fontAlgn="ctr">
              <a:lnSpc>
                <a:spcPct val="170000"/>
              </a:lnSpc>
              <a:spcBef>
                <a:spcPts val="0"/>
              </a:spcBef>
              <a:spcAft>
                <a:spcPts val="0"/>
              </a:spcAft>
              <a:buFont typeface="Arial" panose="020B0604020202020204" pitchFamily="34" charset="0"/>
              <a:buChar char="•"/>
            </a:pPr>
            <a:r>
              <a:rPr lang="en-US" sz="3200" b="0" i="0" dirty="0">
                <a:solidFill>
                  <a:schemeClr val="accent5">
                    <a:lumMod val="50000"/>
                  </a:schemeClr>
                </a:solidFill>
                <a:effectLst/>
                <a:latin typeface="+mn-lt"/>
              </a:rPr>
              <a:t>Dictionary</a:t>
            </a:r>
          </a:p>
          <a:p>
            <a:pPr marL="742950" lvl="1" indent="-285750" algn="l" rtl="0" fontAlgn="ctr">
              <a:lnSpc>
                <a:spcPct val="170000"/>
              </a:lnSpc>
              <a:spcBef>
                <a:spcPts val="0"/>
              </a:spcBef>
              <a:spcAft>
                <a:spcPts val="0"/>
              </a:spcAft>
              <a:buFont typeface="Arial" panose="020B0604020202020204" pitchFamily="34" charset="0"/>
              <a:buChar char="•"/>
            </a:pPr>
            <a:r>
              <a:rPr lang="en-US" sz="3200" b="0" i="0" dirty="0">
                <a:solidFill>
                  <a:schemeClr val="accent5">
                    <a:lumMod val="50000"/>
                  </a:schemeClr>
                </a:solidFill>
                <a:effectLst/>
                <a:latin typeface="+mn-lt"/>
              </a:rPr>
              <a:t>Tuple</a:t>
            </a:r>
          </a:p>
          <a:p>
            <a:pPr marL="742950" lvl="1" indent="-285750" algn="l" rtl="0" fontAlgn="ctr">
              <a:lnSpc>
                <a:spcPct val="170000"/>
              </a:lnSpc>
              <a:spcBef>
                <a:spcPts val="0"/>
              </a:spcBef>
              <a:spcAft>
                <a:spcPts val="0"/>
              </a:spcAft>
              <a:buFont typeface="Arial" panose="020B0604020202020204" pitchFamily="34" charset="0"/>
              <a:buChar char="•"/>
            </a:pPr>
            <a:r>
              <a:rPr lang="en-US" sz="3200" b="0" i="0" dirty="0">
                <a:solidFill>
                  <a:schemeClr val="accent5">
                    <a:lumMod val="50000"/>
                  </a:schemeClr>
                </a:solidFill>
                <a:effectLst/>
                <a:latin typeface="+mn-lt"/>
              </a:rPr>
              <a:t>Boolean</a:t>
            </a:r>
          </a:p>
          <a:p>
            <a:pPr marL="342900" indent="-342900" algn="l" rtl="0" fontAlgn="ctr">
              <a:lnSpc>
                <a:spcPct val="170000"/>
              </a:lnSpc>
              <a:spcBef>
                <a:spcPts val="0"/>
              </a:spcBef>
              <a:spcAft>
                <a:spcPts val="0"/>
              </a:spcAft>
              <a:buFont typeface="+mj-lt"/>
              <a:buAutoNum type="arabicPeriod"/>
            </a:pPr>
            <a:r>
              <a:rPr lang="en-US" sz="3200" b="0" i="0" cap="none" dirty="0">
                <a:solidFill>
                  <a:schemeClr val="accent5">
                    <a:lumMod val="50000"/>
                  </a:schemeClr>
                </a:solidFill>
                <a:effectLst/>
              </a:rPr>
              <a:t>Arithmetic</a:t>
            </a:r>
          </a:p>
          <a:p>
            <a:pPr marL="342900" indent="-342900" algn="l" rtl="0" fontAlgn="ctr">
              <a:lnSpc>
                <a:spcPct val="170000"/>
              </a:lnSpc>
              <a:spcBef>
                <a:spcPts val="0"/>
              </a:spcBef>
              <a:spcAft>
                <a:spcPts val="0"/>
              </a:spcAft>
              <a:buFont typeface="+mj-lt"/>
              <a:buAutoNum type="arabicPeriod"/>
            </a:pPr>
            <a:r>
              <a:rPr lang="en-US" sz="3200" b="0" i="0" cap="none" dirty="0">
                <a:solidFill>
                  <a:schemeClr val="accent5">
                    <a:lumMod val="50000"/>
                  </a:schemeClr>
                </a:solidFill>
                <a:effectLst/>
              </a:rPr>
              <a:t>Logic</a:t>
            </a:r>
          </a:p>
          <a:p>
            <a:endParaRPr lang="en-US" dirty="0"/>
          </a:p>
        </p:txBody>
      </p:sp>
    </p:spTree>
    <p:extLst>
      <p:ext uri="{BB962C8B-B14F-4D97-AF65-F5344CB8AC3E}">
        <p14:creationId xmlns:p14="http://schemas.microsoft.com/office/powerpoint/2010/main" val="15823955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A3982F2-D388-A219-F97F-27B47315F023}"/>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CFB9AF55-9914-42BB-291A-9ED94C5C6F21}"/>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3AF2FF23-7A09-DE97-210C-F80B8A2E5BDE}"/>
              </a:ext>
            </a:extLst>
          </p:cNvPr>
          <p:cNvSpPr>
            <a:spLocks noGrp="1"/>
          </p:cNvSpPr>
          <p:nvPr>
            <p:ph type="sldNum" sz="quarter" idx="12"/>
          </p:nvPr>
        </p:nvSpPr>
        <p:spPr/>
        <p:txBody>
          <a:bodyPr/>
          <a:lstStyle/>
          <a:p>
            <a:fld id="{B5CEABB6-07DC-46E8-9B57-56EC44A396E5}" type="slidenum">
              <a:rPr lang="en-US" smtClean="0"/>
              <a:t>62</a:t>
            </a:fld>
            <a:endParaRPr lang="en-US" dirty="0"/>
          </a:p>
        </p:txBody>
      </p:sp>
      <p:sp>
        <p:nvSpPr>
          <p:cNvPr id="6" name="Text Placeholder 5">
            <a:extLst>
              <a:ext uri="{FF2B5EF4-FFF2-40B4-BE49-F238E27FC236}">
                <a16:creationId xmlns:a16="http://schemas.microsoft.com/office/drawing/2014/main" id="{C15126D5-17FD-E4EC-DCBC-9CCB31D4E859}"/>
              </a:ext>
            </a:extLst>
          </p:cNvPr>
          <p:cNvSpPr>
            <a:spLocks noGrp="1"/>
          </p:cNvSpPr>
          <p:nvPr>
            <p:ph type="body" sz="quarter" idx="13"/>
          </p:nvPr>
        </p:nvSpPr>
        <p:spPr>
          <a:xfrm>
            <a:off x="838200" y="854015"/>
            <a:ext cx="4114800" cy="4742113"/>
          </a:xfrm>
        </p:spPr>
        <p:txBody>
          <a:bodyPr/>
          <a:lstStyle/>
          <a:p>
            <a:endParaRPr lang="en-US" dirty="0"/>
          </a:p>
        </p:txBody>
      </p:sp>
      <p:pic>
        <p:nvPicPr>
          <p:cNvPr id="8" name="Picture 7" descr="A screenshot of a computer&#10;&#10;Description automatically generated">
            <a:extLst>
              <a:ext uri="{FF2B5EF4-FFF2-40B4-BE49-F238E27FC236}">
                <a16:creationId xmlns:a16="http://schemas.microsoft.com/office/drawing/2014/main" id="{9A94C82C-5A4B-EC67-42CE-E6C7E06C3B00}"/>
              </a:ext>
            </a:extLst>
          </p:cNvPr>
          <p:cNvPicPr>
            <a:picLocks noChangeAspect="1"/>
          </p:cNvPicPr>
          <p:nvPr/>
        </p:nvPicPr>
        <p:blipFill>
          <a:blip r:embed="rId2"/>
          <a:stretch>
            <a:fillRect/>
          </a:stretch>
        </p:blipFill>
        <p:spPr>
          <a:xfrm>
            <a:off x="206592" y="362309"/>
            <a:ext cx="5200460" cy="5840082"/>
          </a:xfrm>
          <a:prstGeom prst="rect">
            <a:avLst/>
          </a:prstGeom>
        </p:spPr>
      </p:pic>
    </p:spTree>
    <p:extLst>
      <p:ext uri="{BB962C8B-B14F-4D97-AF65-F5344CB8AC3E}">
        <p14:creationId xmlns:p14="http://schemas.microsoft.com/office/powerpoint/2010/main" val="36403908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C9ECB-8791-B9B2-6DD7-A20B615552E3}"/>
              </a:ext>
            </a:extLst>
          </p:cNvPr>
          <p:cNvSpPr>
            <a:spLocks noGrp="1"/>
          </p:cNvSpPr>
          <p:nvPr>
            <p:ph type="title"/>
          </p:nvPr>
        </p:nvSpPr>
        <p:spPr/>
        <p:txBody>
          <a:bodyPr/>
          <a:lstStyle/>
          <a:p>
            <a:pPr algn="ctr"/>
            <a:r>
              <a:rPr lang="en-US" dirty="0"/>
              <a:t>19-sep-2023,Tuesday</a:t>
            </a:r>
          </a:p>
        </p:txBody>
      </p:sp>
    </p:spTree>
    <p:extLst>
      <p:ext uri="{BB962C8B-B14F-4D97-AF65-F5344CB8AC3E}">
        <p14:creationId xmlns:p14="http://schemas.microsoft.com/office/powerpoint/2010/main" val="20559271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EFE048A-A445-0ACA-072A-8865E776CAA0}"/>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9F337BDA-5FB2-03A9-A0E6-DB6453717D80}"/>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5EFC5EBA-6767-3A94-A2DA-790421B740EB}"/>
              </a:ext>
            </a:extLst>
          </p:cNvPr>
          <p:cNvSpPr>
            <a:spLocks noGrp="1"/>
          </p:cNvSpPr>
          <p:nvPr>
            <p:ph type="sldNum" sz="quarter" idx="12"/>
          </p:nvPr>
        </p:nvSpPr>
        <p:spPr/>
        <p:txBody>
          <a:bodyPr/>
          <a:lstStyle/>
          <a:p>
            <a:fld id="{B5CEABB6-07DC-46E8-9B57-56EC44A396E5}" type="slidenum">
              <a:rPr lang="en-US" smtClean="0"/>
              <a:t>64</a:t>
            </a:fld>
            <a:endParaRPr lang="en-US" dirty="0"/>
          </a:p>
        </p:txBody>
      </p:sp>
      <p:sp>
        <p:nvSpPr>
          <p:cNvPr id="6" name="Text Placeholder 5">
            <a:extLst>
              <a:ext uri="{FF2B5EF4-FFF2-40B4-BE49-F238E27FC236}">
                <a16:creationId xmlns:a16="http://schemas.microsoft.com/office/drawing/2014/main" id="{8B99F24B-4C5F-71B8-3AAF-C3B7CEDFD91F}"/>
              </a:ext>
            </a:extLst>
          </p:cNvPr>
          <p:cNvSpPr>
            <a:spLocks noGrp="1"/>
          </p:cNvSpPr>
          <p:nvPr>
            <p:ph type="body" sz="quarter" idx="13"/>
          </p:nvPr>
        </p:nvSpPr>
        <p:spPr>
          <a:xfrm>
            <a:off x="838200" y="741872"/>
            <a:ext cx="4114800" cy="4854256"/>
          </a:xfrm>
        </p:spPr>
        <p:txBody>
          <a:bodyPr>
            <a:normAutofit lnSpcReduction="10000"/>
          </a:bodyPr>
          <a:lstStyle/>
          <a:p>
            <a:pPr marL="342900" indent="-342900" algn="l" rtl="0" fontAlgn="ctr">
              <a:lnSpc>
                <a:spcPct val="150000"/>
              </a:lnSpc>
              <a:spcBef>
                <a:spcPts val="0"/>
              </a:spcBef>
              <a:spcAft>
                <a:spcPts val="0"/>
              </a:spcAft>
              <a:buFont typeface="+mj-lt"/>
              <a:buAutoNum type="arabicPeriod"/>
            </a:pPr>
            <a:r>
              <a:rPr lang="en-US" sz="1800" b="0" i="0" cap="none" dirty="0">
                <a:solidFill>
                  <a:schemeClr val="accent5">
                    <a:lumMod val="50000"/>
                  </a:schemeClr>
                </a:solidFill>
                <a:effectLst/>
              </a:rPr>
              <a:t>Function</a:t>
            </a:r>
          </a:p>
          <a:p>
            <a:pPr marL="342900" indent="-342900" algn="l" rtl="0" fontAlgn="ctr">
              <a:lnSpc>
                <a:spcPct val="150000"/>
              </a:lnSpc>
              <a:spcBef>
                <a:spcPts val="0"/>
              </a:spcBef>
              <a:spcAft>
                <a:spcPts val="0"/>
              </a:spcAft>
              <a:buFont typeface="+mj-lt"/>
              <a:buAutoNum type="arabicPeriod"/>
            </a:pPr>
            <a:r>
              <a:rPr lang="en-US" sz="1800" b="0" i="0" cap="none" dirty="0">
                <a:solidFill>
                  <a:schemeClr val="accent5">
                    <a:lumMod val="50000"/>
                  </a:schemeClr>
                </a:solidFill>
                <a:effectLst/>
              </a:rPr>
              <a:t>Function Composition</a:t>
            </a:r>
          </a:p>
          <a:p>
            <a:pPr marL="342900" indent="-342900" algn="l" rtl="0" fontAlgn="ctr">
              <a:lnSpc>
                <a:spcPct val="150000"/>
              </a:lnSpc>
              <a:spcBef>
                <a:spcPts val="0"/>
              </a:spcBef>
              <a:spcAft>
                <a:spcPts val="0"/>
              </a:spcAft>
              <a:buFont typeface="+mj-lt"/>
              <a:buAutoNum type="arabicPeriod"/>
            </a:pPr>
            <a:r>
              <a:rPr lang="en-US" sz="1800" b="0" i="0" cap="none" dirty="0">
                <a:solidFill>
                  <a:schemeClr val="accent5">
                    <a:lumMod val="50000"/>
                  </a:schemeClr>
                </a:solidFill>
                <a:effectLst/>
              </a:rPr>
              <a:t>Recursive Function</a:t>
            </a:r>
          </a:p>
          <a:p>
            <a:pPr marL="342900" indent="-342900" algn="l" rtl="0" fontAlgn="ctr">
              <a:lnSpc>
                <a:spcPct val="150000"/>
              </a:lnSpc>
              <a:spcBef>
                <a:spcPts val="0"/>
              </a:spcBef>
              <a:spcAft>
                <a:spcPts val="0"/>
              </a:spcAft>
              <a:buFont typeface="+mj-lt"/>
              <a:buAutoNum type="arabicPeriod"/>
            </a:pPr>
            <a:r>
              <a:rPr lang="en-US" sz="1800" b="0" i="0" cap="none" dirty="0">
                <a:solidFill>
                  <a:schemeClr val="accent5">
                    <a:lumMod val="50000"/>
                  </a:schemeClr>
                </a:solidFill>
                <a:effectLst/>
              </a:rPr>
              <a:t>Generator Function</a:t>
            </a:r>
          </a:p>
          <a:p>
            <a:pPr marL="342900" indent="-342900" algn="l" rtl="0" fontAlgn="ctr">
              <a:lnSpc>
                <a:spcPct val="150000"/>
              </a:lnSpc>
              <a:spcBef>
                <a:spcPts val="0"/>
              </a:spcBef>
              <a:spcAft>
                <a:spcPts val="0"/>
              </a:spcAft>
              <a:buFont typeface="+mj-lt"/>
              <a:buAutoNum type="arabicPeriod"/>
            </a:pPr>
            <a:r>
              <a:rPr lang="en-US" sz="1800" b="0" i="0" cap="none" dirty="0">
                <a:solidFill>
                  <a:schemeClr val="accent5">
                    <a:lumMod val="50000"/>
                  </a:schemeClr>
                </a:solidFill>
                <a:effectLst/>
              </a:rPr>
              <a:t>Decorator (Wrap Function)</a:t>
            </a:r>
          </a:p>
          <a:p>
            <a:pPr marL="342900" indent="-342900" algn="l" rtl="0" fontAlgn="ctr">
              <a:lnSpc>
                <a:spcPct val="150000"/>
              </a:lnSpc>
              <a:spcBef>
                <a:spcPts val="0"/>
              </a:spcBef>
              <a:spcAft>
                <a:spcPts val="0"/>
              </a:spcAft>
              <a:buFont typeface="+mj-lt"/>
              <a:buAutoNum type="arabicPeriod"/>
            </a:pPr>
            <a:r>
              <a:rPr lang="en-US" sz="1800" b="0" i="0" cap="none" dirty="0">
                <a:solidFill>
                  <a:schemeClr val="accent5">
                    <a:lumMod val="50000"/>
                  </a:schemeClr>
                </a:solidFill>
                <a:effectLst/>
              </a:rPr>
              <a:t>Types Of Argument</a:t>
            </a:r>
          </a:p>
          <a:p>
            <a:pPr marL="342900" indent="-342900" algn="l" rtl="0" fontAlgn="ctr">
              <a:lnSpc>
                <a:spcPct val="150000"/>
              </a:lnSpc>
              <a:spcBef>
                <a:spcPts val="0"/>
              </a:spcBef>
              <a:spcAft>
                <a:spcPts val="0"/>
              </a:spcAft>
              <a:buFont typeface="+mj-lt"/>
              <a:buAutoNum type="arabicPeriod"/>
            </a:pPr>
            <a:r>
              <a:rPr lang="en-US" sz="1800" b="0" i="0" cap="none" dirty="0">
                <a:solidFill>
                  <a:schemeClr val="accent5">
                    <a:lumMod val="50000"/>
                  </a:schemeClr>
                </a:solidFill>
                <a:effectLst/>
              </a:rPr>
              <a:t>Class</a:t>
            </a:r>
          </a:p>
          <a:p>
            <a:pPr marL="342900" indent="-342900" algn="l" rtl="0" fontAlgn="ctr">
              <a:lnSpc>
                <a:spcPct val="150000"/>
              </a:lnSpc>
              <a:spcBef>
                <a:spcPts val="0"/>
              </a:spcBef>
              <a:spcAft>
                <a:spcPts val="0"/>
              </a:spcAft>
              <a:buFont typeface="+mj-lt"/>
              <a:buAutoNum type="arabicPeriod"/>
            </a:pPr>
            <a:r>
              <a:rPr lang="en-US" sz="1800" b="0" i="0" cap="none" dirty="0">
                <a:solidFill>
                  <a:schemeClr val="accent5">
                    <a:lumMod val="50000"/>
                  </a:schemeClr>
                </a:solidFill>
                <a:effectLst/>
              </a:rPr>
              <a:t>Date Stripping</a:t>
            </a:r>
          </a:p>
          <a:p>
            <a:pPr marL="342900" indent="-342900" algn="l" rtl="0" fontAlgn="ctr">
              <a:lnSpc>
                <a:spcPct val="150000"/>
              </a:lnSpc>
              <a:spcBef>
                <a:spcPts val="0"/>
              </a:spcBef>
              <a:spcAft>
                <a:spcPts val="0"/>
              </a:spcAft>
              <a:buFont typeface="+mj-lt"/>
              <a:buAutoNum type="arabicPeriod"/>
            </a:pPr>
            <a:r>
              <a:rPr lang="en-US" sz="1800" b="0" i="0" cap="none" dirty="0">
                <a:solidFill>
                  <a:schemeClr val="accent5">
                    <a:lumMod val="50000"/>
                  </a:schemeClr>
                </a:solidFill>
                <a:effectLst/>
              </a:rPr>
              <a:t>Date Conversion</a:t>
            </a:r>
          </a:p>
          <a:p>
            <a:pPr marL="342900" indent="-342900" algn="l" rtl="0" fontAlgn="ctr">
              <a:lnSpc>
                <a:spcPct val="150000"/>
              </a:lnSpc>
              <a:spcBef>
                <a:spcPts val="0"/>
              </a:spcBef>
              <a:spcAft>
                <a:spcPts val="0"/>
              </a:spcAft>
              <a:buFont typeface="+mj-lt"/>
              <a:buAutoNum type="arabicPeriod"/>
            </a:pPr>
            <a:r>
              <a:rPr lang="en-US" sz="1800" b="0" i="0" cap="none" dirty="0">
                <a:solidFill>
                  <a:schemeClr val="accent5">
                    <a:lumMod val="50000"/>
                  </a:schemeClr>
                </a:solidFill>
                <a:effectLst/>
              </a:rPr>
              <a:t>Exception Handling</a:t>
            </a:r>
          </a:p>
          <a:p>
            <a:pPr marL="342900" indent="-342900" algn="l" rtl="0" fontAlgn="ctr">
              <a:lnSpc>
                <a:spcPct val="150000"/>
              </a:lnSpc>
              <a:spcBef>
                <a:spcPts val="0"/>
              </a:spcBef>
              <a:spcAft>
                <a:spcPts val="0"/>
              </a:spcAft>
              <a:buFont typeface="+mj-lt"/>
              <a:buAutoNum type="arabicPeriod"/>
            </a:pPr>
            <a:r>
              <a:rPr lang="en-US" sz="1800" b="0" i="0" cap="none" dirty="0">
                <a:solidFill>
                  <a:schemeClr val="accent5">
                    <a:lumMod val="50000"/>
                  </a:schemeClr>
                </a:solidFill>
                <a:effectLst/>
              </a:rPr>
              <a:t>List Comprehension</a:t>
            </a:r>
          </a:p>
          <a:p>
            <a:pPr marL="342900" indent="-342900" algn="l" rtl="0" fontAlgn="ctr">
              <a:lnSpc>
                <a:spcPct val="150000"/>
              </a:lnSpc>
              <a:spcBef>
                <a:spcPts val="0"/>
              </a:spcBef>
              <a:spcAft>
                <a:spcPts val="0"/>
              </a:spcAft>
              <a:buFont typeface="+mj-lt"/>
              <a:buAutoNum type="arabicPeriod"/>
            </a:pPr>
            <a:r>
              <a:rPr lang="en-US" sz="1800" b="0" i="0" cap="none" dirty="0">
                <a:solidFill>
                  <a:schemeClr val="accent5">
                    <a:lumMod val="50000"/>
                  </a:schemeClr>
                </a:solidFill>
                <a:effectLst/>
              </a:rPr>
              <a:t>Lambda Function</a:t>
            </a:r>
          </a:p>
          <a:p>
            <a:endParaRPr lang="en-US" dirty="0"/>
          </a:p>
        </p:txBody>
      </p:sp>
    </p:spTree>
    <p:extLst>
      <p:ext uri="{BB962C8B-B14F-4D97-AF65-F5344CB8AC3E}">
        <p14:creationId xmlns:p14="http://schemas.microsoft.com/office/powerpoint/2010/main" val="38467986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ED224-E0BB-8761-1F00-261D7FE3188E}"/>
              </a:ext>
            </a:extLst>
          </p:cNvPr>
          <p:cNvSpPr>
            <a:spLocks noGrp="1"/>
          </p:cNvSpPr>
          <p:nvPr>
            <p:ph type="title"/>
          </p:nvPr>
        </p:nvSpPr>
        <p:spPr>
          <a:xfrm>
            <a:off x="838200" y="365125"/>
            <a:ext cx="10515600" cy="713177"/>
          </a:xfrm>
        </p:spPr>
        <p:txBody>
          <a:bodyPr/>
          <a:lstStyle/>
          <a:p>
            <a:pPr algn="ctr"/>
            <a:r>
              <a:rPr lang="en-US" dirty="0"/>
              <a:t>Work screenshots</a:t>
            </a:r>
          </a:p>
        </p:txBody>
      </p:sp>
      <p:pic>
        <p:nvPicPr>
          <p:cNvPr id="8" name="Content Placeholder 7" descr="A screenshot of a computer&#10;&#10;Description automatically generated">
            <a:extLst>
              <a:ext uri="{FF2B5EF4-FFF2-40B4-BE49-F238E27FC236}">
                <a16:creationId xmlns:a16="http://schemas.microsoft.com/office/drawing/2014/main" id="{7FEE8FD6-28CC-B2F0-E3A0-9A6EFF55E5A4}"/>
              </a:ext>
            </a:extLst>
          </p:cNvPr>
          <p:cNvPicPr>
            <a:picLocks noGrp="1" noChangeAspect="1"/>
          </p:cNvPicPr>
          <p:nvPr>
            <p:ph idx="1"/>
          </p:nvPr>
        </p:nvPicPr>
        <p:blipFill>
          <a:blip r:embed="rId2"/>
          <a:stretch>
            <a:fillRect/>
          </a:stretch>
        </p:blipFill>
        <p:spPr>
          <a:xfrm>
            <a:off x="581605" y="1078302"/>
            <a:ext cx="5638040" cy="2763677"/>
          </a:xfrm>
        </p:spPr>
      </p:pic>
      <p:sp>
        <p:nvSpPr>
          <p:cNvPr id="4" name="Date Placeholder 3">
            <a:extLst>
              <a:ext uri="{FF2B5EF4-FFF2-40B4-BE49-F238E27FC236}">
                <a16:creationId xmlns:a16="http://schemas.microsoft.com/office/drawing/2014/main" id="{068623C8-6D77-E431-3023-4B1210B5A883}"/>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E33318FC-4E36-380D-1DFD-EC5BBE80C234}"/>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DEEA0A6E-3A16-43FD-5E16-345ADE64DE91}"/>
              </a:ext>
            </a:extLst>
          </p:cNvPr>
          <p:cNvSpPr>
            <a:spLocks noGrp="1"/>
          </p:cNvSpPr>
          <p:nvPr>
            <p:ph type="sldNum" sz="quarter" idx="12"/>
          </p:nvPr>
        </p:nvSpPr>
        <p:spPr/>
        <p:txBody>
          <a:bodyPr/>
          <a:lstStyle/>
          <a:p>
            <a:fld id="{B5CEABB6-07DC-46E8-9B57-56EC44A396E5}" type="slidenum">
              <a:rPr lang="en-US" smtClean="0"/>
              <a:t>65</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4EF3DA54-22A0-2754-FDD9-FE4917B7847A}"/>
              </a:ext>
            </a:extLst>
          </p:cNvPr>
          <p:cNvPicPr>
            <a:picLocks noChangeAspect="1"/>
          </p:cNvPicPr>
          <p:nvPr/>
        </p:nvPicPr>
        <p:blipFill>
          <a:blip r:embed="rId3"/>
          <a:stretch>
            <a:fillRect/>
          </a:stretch>
        </p:blipFill>
        <p:spPr>
          <a:xfrm>
            <a:off x="6426679" y="1078301"/>
            <a:ext cx="4927121" cy="2759149"/>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22463669-F996-DC0D-E223-C2B7016F3AC2}"/>
              </a:ext>
            </a:extLst>
          </p:cNvPr>
          <p:cNvPicPr>
            <a:picLocks noChangeAspect="1"/>
          </p:cNvPicPr>
          <p:nvPr/>
        </p:nvPicPr>
        <p:blipFill>
          <a:blip r:embed="rId4"/>
          <a:stretch>
            <a:fillRect/>
          </a:stretch>
        </p:blipFill>
        <p:spPr>
          <a:xfrm>
            <a:off x="655608" y="3885789"/>
            <a:ext cx="5564037" cy="2470561"/>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44DC4460-0C88-47CD-F419-F736BA784684}"/>
              </a:ext>
            </a:extLst>
          </p:cNvPr>
          <p:cNvPicPr>
            <a:picLocks noChangeAspect="1"/>
          </p:cNvPicPr>
          <p:nvPr/>
        </p:nvPicPr>
        <p:blipFill>
          <a:blip r:embed="rId5"/>
          <a:stretch>
            <a:fillRect/>
          </a:stretch>
        </p:blipFill>
        <p:spPr>
          <a:xfrm>
            <a:off x="6426679" y="3985404"/>
            <a:ext cx="4927121" cy="2357113"/>
          </a:xfrm>
          <a:prstGeom prst="rect">
            <a:avLst/>
          </a:prstGeom>
        </p:spPr>
      </p:pic>
    </p:spTree>
    <p:extLst>
      <p:ext uri="{BB962C8B-B14F-4D97-AF65-F5344CB8AC3E}">
        <p14:creationId xmlns:p14="http://schemas.microsoft.com/office/powerpoint/2010/main" val="42461262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9757D-2DCA-CE3D-2511-815DB0337D31}"/>
              </a:ext>
            </a:extLst>
          </p:cNvPr>
          <p:cNvSpPr>
            <a:spLocks noGrp="1"/>
          </p:cNvSpPr>
          <p:nvPr>
            <p:ph type="title"/>
          </p:nvPr>
        </p:nvSpPr>
        <p:spPr/>
        <p:txBody>
          <a:bodyPr/>
          <a:lstStyle/>
          <a:p>
            <a:pPr algn="ctr"/>
            <a:r>
              <a:rPr lang="en-US" dirty="0"/>
              <a:t>20-sep-2023,wednesday</a:t>
            </a:r>
          </a:p>
        </p:txBody>
      </p:sp>
    </p:spTree>
    <p:extLst>
      <p:ext uri="{BB962C8B-B14F-4D97-AF65-F5344CB8AC3E}">
        <p14:creationId xmlns:p14="http://schemas.microsoft.com/office/powerpoint/2010/main" val="11027047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682698B-78B5-A6C2-C5BE-715D43D41F6C}"/>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A90E0027-7CA1-D9A7-20A6-E8E7C28E79A4}"/>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D2705F46-CC58-A53D-E357-4A6A084794F6}"/>
              </a:ext>
            </a:extLst>
          </p:cNvPr>
          <p:cNvSpPr>
            <a:spLocks noGrp="1"/>
          </p:cNvSpPr>
          <p:nvPr>
            <p:ph type="sldNum" sz="quarter" idx="12"/>
          </p:nvPr>
        </p:nvSpPr>
        <p:spPr/>
        <p:txBody>
          <a:bodyPr/>
          <a:lstStyle/>
          <a:p>
            <a:fld id="{B5CEABB6-07DC-46E8-9B57-56EC44A396E5}" type="slidenum">
              <a:rPr lang="en-US" smtClean="0"/>
              <a:t>67</a:t>
            </a:fld>
            <a:endParaRPr lang="en-US" dirty="0"/>
          </a:p>
        </p:txBody>
      </p:sp>
      <p:sp>
        <p:nvSpPr>
          <p:cNvPr id="8" name="Title 1">
            <a:extLst>
              <a:ext uri="{FF2B5EF4-FFF2-40B4-BE49-F238E27FC236}">
                <a16:creationId xmlns:a16="http://schemas.microsoft.com/office/drawing/2014/main" id="{6892C14B-1826-2C4B-B07B-3C92536F10C7}"/>
              </a:ext>
            </a:extLst>
          </p:cNvPr>
          <p:cNvSpPr>
            <a:spLocks noGrp="1"/>
          </p:cNvSpPr>
          <p:nvPr>
            <p:ph type="body" sz="quarter" idx="13"/>
          </p:nvPr>
        </p:nvSpPr>
        <p:spPr>
          <a:xfrm>
            <a:off x="6168397" y="732886"/>
            <a:ext cx="4665662" cy="5233988"/>
          </a:xfrm>
        </p:spPr>
        <p:txBody>
          <a:bodyPr>
            <a:normAutofit fontScale="92500" lnSpcReduction="20000"/>
          </a:bodyPr>
          <a:lstStyle/>
          <a:p>
            <a:pPr marR="0" lvl="0" algn="l" defTabSz="914400" rtl="0" eaLnBrk="0" fontAlgn="base" latinLnBrk="0" hangingPunct="0">
              <a:lnSpc>
                <a:spcPct val="150000"/>
              </a:lnSpc>
              <a:spcBef>
                <a:spcPct val="0"/>
              </a:spcBef>
              <a:spcAft>
                <a:spcPct val="0"/>
              </a:spcAft>
              <a:buClrTx/>
              <a:buSzTx/>
              <a:tabLst/>
            </a:pPr>
            <a:r>
              <a:rPr kumimoji="0" lang="en-US" altLang="en-US" sz="1400" b="0" i="0" u="none" strike="noStrike" cap="none" normalizeH="0" baseline="0" dirty="0">
                <a:ln>
                  <a:noFill/>
                </a:ln>
                <a:solidFill>
                  <a:schemeClr val="accent5">
                    <a:lumMod val="50000"/>
                  </a:schemeClr>
                </a:solidFill>
                <a:effectLst/>
              </a:rPr>
              <a:t>. </a:t>
            </a:r>
            <a:r>
              <a:rPr kumimoji="0" lang="en-US" altLang="en-US" sz="1800" b="0" i="0" u="none" strike="noStrike" cap="none" normalizeH="0" baseline="0" dirty="0">
                <a:ln>
                  <a:noFill/>
                </a:ln>
                <a:solidFill>
                  <a:schemeClr val="accent5">
                    <a:lumMod val="50000"/>
                  </a:schemeClr>
                </a:solidFill>
                <a:effectLst/>
              </a:rPr>
              <a:t>Pandas : Panel Datasets</a:t>
            </a:r>
          </a:p>
          <a:p>
            <a:pPr marR="0" lvl="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accent5">
                    <a:lumMod val="50000"/>
                  </a:schemeClr>
                </a:solidFill>
                <a:effectLst/>
              </a:rPr>
              <a:t>	a. </a:t>
            </a:r>
            <a:r>
              <a:rPr kumimoji="0" lang="en-US" altLang="en-US" sz="1800" b="0" i="0" u="none" strike="noStrike" cap="none" normalizeH="0" baseline="0" dirty="0" err="1">
                <a:ln>
                  <a:noFill/>
                </a:ln>
                <a:solidFill>
                  <a:schemeClr val="accent5">
                    <a:lumMod val="50000"/>
                  </a:schemeClr>
                </a:solidFill>
                <a:effectLst/>
              </a:rPr>
              <a:t>Dataframe</a:t>
            </a:r>
            <a:endParaRPr kumimoji="0" lang="en-US" altLang="en-US" sz="1800" b="0" i="0" u="none" strike="noStrike" cap="none" normalizeH="0" baseline="0" dirty="0">
              <a:ln>
                <a:noFill/>
              </a:ln>
              <a:solidFill>
                <a:schemeClr val="accent5">
                  <a:lumMod val="50000"/>
                </a:schemeClr>
              </a:solidFill>
              <a:effectLst/>
            </a:endParaRPr>
          </a:p>
          <a:p>
            <a:pPr marR="0" lvl="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accent5">
                    <a:lumMod val="50000"/>
                  </a:schemeClr>
                </a:solidFill>
                <a:effectLst/>
              </a:rPr>
              <a:t>	b. Functions on </a:t>
            </a:r>
            <a:r>
              <a:rPr kumimoji="0" lang="en-US" altLang="en-US" sz="1800" b="0" i="0" u="none" strike="noStrike" cap="none" normalizeH="0" baseline="0" dirty="0" err="1">
                <a:ln>
                  <a:noFill/>
                </a:ln>
                <a:solidFill>
                  <a:schemeClr val="accent5">
                    <a:lumMod val="50000"/>
                  </a:schemeClr>
                </a:solidFill>
                <a:effectLst/>
              </a:rPr>
              <a:t>dataframe</a:t>
            </a:r>
            <a:r>
              <a:rPr kumimoji="0" lang="en-US" altLang="en-US" sz="1800" b="0" i="0" u="none" strike="noStrike" cap="none" normalizeH="0" baseline="0" dirty="0">
                <a:ln>
                  <a:noFill/>
                </a:ln>
                <a:solidFill>
                  <a:schemeClr val="accent5">
                    <a:lumMod val="50000"/>
                  </a:schemeClr>
                </a:solidFill>
                <a:effectLst/>
              </a:rPr>
              <a:t> </a:t>
            </a:r>
          </a:p>
          <a:p>
            <a:pPr marR="0" lvl="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accent5">
                    <a:lumMod val="50000"/>
                  </a:schemeClr>
                </a:solidFill>
                <a:effectLst/>
              </a:rPr>
              <a:t>	c. Changing column to lowercase</a:t>
            </a:r>
          </a:p>
          <a:p>
            <a:pPr marR="0" lvl="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accent5">
                    <a:lumMod val="50000"/>
                  </a:schemeClr>
                </a:solidFill>
                <a:effectLst/>
              </a:rPr>
              <a:t>	d. Dropping Null Values</a:t>
            </a:r>
          </a:p>
          <a:p>
            <a:pPr marR="0" lvl="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accent5">
                    <a:lumMod val="50000"/>
                  </a:schemeClr>
                </a:solidFill>
                <a:effectLst/>
              </a:rPr>
              <a:t>	e. Dropping columns with Null 	Values</a:t>
            </a:r>
          </a:p>
          <a:p>
            <a:pPr marR="0" lvl="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accent5">
                    <a:lumMod val="50000"/>
                  </a:schemeClr>
                </a:solidFill>
                <a:effectLst/>
              </a:rPr>
              <a:t>	f. Filling null values</a:t>
            </a:r>
          </a:p>
          <a:p>
            <a:pPr marR="0" lvl="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accent5">
                    <a:lumMod val="50000"/>
                  </a:schemeClr>
                </a:solidFill>
                <a:effectLst/>
              </a:rPr>
              <a:t>	g. Describe columns</a:t>
            </a:r>
          </a:p>
          <a:p>
            <a:pPr marR="0" lvl="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accent5">
                    <a:lumMod val="50000"/>
                  </a:schemeClr>
                </a:solidFill>
                <a:effectLst/>
              </a:rPr>
              <a:t>	h. Value counts()</a:t>
            </a:r>
          </a:p>
          <a:p>
            <a:pPr marR="0" lvl="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accent5">
                    <a:lumMod val="50000"/>
                  </a:schemeClr>
                </a:solidFill>
                <a:effectLst/>
              </a:rPr>
              <a:t>	</a:t>
            </a:r>
            <a:r>
              <a:rPr kumimoji="0" lang="en-US" altLang="en-US" sz="1800" b="0" i="0" u="none" strike="noStrike" cap="none" normalizeH="0" baseline="0" dirty="0" err="1">
                <a:ln>
                  <a:noFill/>
                </a:ln>
                <a:solidFill>
                  <a:schemeClr val="accent5">
                    <a:lumMod val="50000"/>
                  </a:schemeClr>
                </a:solidFill>
                <a:effectLst/>
              </a:rPr>
              <a:t>i</a:t>
            </a:r>
            <a:r>
              <a:rPr kumimoji="0" lang="en-US" altLang="en-US" sz="1800" b="0" i="0" u="none" strike="noStrike" cap="none" normalizeH="0" baseline="0" dirty="0">
                <a:ln>
                  <a:noFill/>
                </a:ln>
                <a:solidFill>
                  <a:schemeClr val="accent5">
                    <a:lumMod val="50000"/>
                  </a:schemeClr>
                </a:solidFill>
                <a:effectLst/>
              </a:rPr>
              <a:t>. Selected rows or columns of 	</a:t>
            </a:r>
            <a:r>
              <a:rPr kumimoji="0" lang="en-US" altLang="en-US" sz="1800" b="0" i="0" u="none" strike="noStrike" cap="none" normalizeH="0" baseline="0" dirty="0" err="1">
                <a:ln>
                  <a:noFill/>
                </a:ln>
                <a:solidFill>
                  <a:schemeClr val="accent5">
                    <a:lumMod val="50000"/>
                  </a:schemeClr>
                </a:solidFill>
                <a:effectLst/>
              </a:rPr>
              <a:t>dataframe</a:t>
            </a:r>
            <a:endParaRPr kumimoji="0" lang="en-US" altLang="en-US" sz="1800" b="0" i="0" u="none" strike="noStrike" cap="none" normalizeH="0" baseline="0" dirty="0">
              <a:ln>
                <a:noFill/>
              </a:ln>
              <a:solidFill>
                <a:schemeClr val="accent5">
                  <a:lumMod val="50000"/>
                </a:schemeClr>
              </a:solidFill>
              <a:effectLst/>
            </a:endParaRPr>
          </a:p>
          <a:p>
            <a:pPr marR="0" lvl="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accent5">
                    <a:lumMod val="50000"/>
                  </a:schemeClr>
                </a:solidFill>
                <a:effectLst/>
              </a:rPr>
              <a:t>	j. Conditional selection</a:t>
            </a:r>
          </a:p>
          <a:p>
            <a:pPr marR="0" lvl="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accent5">
                    <a:lumMod val="50000"/>
                  </a:schemeClr>
                </a:solidFill>
                <a:effectLst/>
              </a:rPr>
              <a:t>2. Matplotlib</a:t>
            </a:r>
          </a:p>
          <a:p>
            <a:pPr marR="0" lvl="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accent5">
                    <a:lumMod val="50000"/>
                  </a:schemeClr>
                </a:solidFill>
                <a:effectLst/>
              </a:rPr>
              <a:t>3. Arrays In Python</a:t>
            </a:r>
          </a:p>
          <a:p>
            <a:endParaRPr lang="en-US" dirty="0"/>
          </a:p>
        </p:txBody>
      </p:sp>
    </p:spTree>
    <p:extLst>
      <p:ext uri="{BB962C8B-B14F-4D97-AF65-F5344CB8AC3E}">
        <p14:creationId xmlns:p14="http://schemas.microsoft.com/office/powerpoint/2010/main" val="11938294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D10C7-1AC8-A1C7-2548-FA5B73BC2698}"/>
              </a:ext>
            </a:extLst>
          </p:cNvPr>
          <p:cNvSpPr>
            <a:spLocks noGrp="1"/>
          </p:cNvSpPr>
          <p:nvPr>
            <p:ph type="title"/>
          </p:nvPr>
        </p:nvSpPr>
        <p:spPr>
          <a:xfrm>
            <a:off x="838200" y="365126"/>
            <a:ext cx="10515600" cy="851200"/>
          </a:xfrm>
        </p:spPr>
        <p:txBody>
          <a:bodyPr/>
          <a:lstStyle/>
          <a:p>
            <a:pPr algn="ctr"/>
            <a:r>
              <a:rPr lang="en-US" dirty="0"/>
              <a:t>Matplotlib work</a:t>
            </a:r>
          </a:p>
        </p:txBody>
      </p:sp>
      <p:pic>
        <p:nvPicPr>
          <p:cNvPr id="8" name="Content Placeholder 7" descr="A screenshot of a computer&#10;&#10;Description automatically generated">
            <a:extLst>
              <a:ext uri="{FF2B5EF4-FFF2-40B4-BE49-F238E27FC236}">
                <a16:creationId xmlns:a16="http://schemas.microsoft.com/office/drawing/2014/main" id="{4026B911-330A-5045-59DD-F298F42C0CDE}"/>
              </a:ext>
            </a:extLst>
          </p:cNvPr>
          <p:cNvPicPr>
            <a:picLocks noGrp="1" noChangeAspect="1"/>
          </p:cNvPicPr>
          <p:nvPr>
            <p:ph idx="1"/>
          </p:nvPr>
        </p:nvPicPr>
        <p:blipFill>
          <a:blip r:embed="rId2"/>
          <a:stretch>
            <a:fillRect/>
          </a:stretch>
        </p:blipFill>
        <p:spPr>
          <a:xfrm>
            <a:off x="577460" y="1216326"/>
            <a:ext cx="5518540" cy="2600813"/>
          </a:xfrm>
        </p:spPr>
      </p:pic>
      <p:sp>
        <p:nvSpPr>
          <p:cNvPr id="4" name="Date Placeholder 3">
            <a:extLst>
              <a:ext uri="{FF2B5EF4-FFF2-40B4-BE49-F238E27FC236}">
                <a16:creationId xmlns:a16="http://schemas.microsoft.com/office/drawing/2014/main" id="{BF61B8C2-DA60-44AC-8AD7-7862F99A3BC4}"/>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C7CAA5E4-2B10-593C-8374-84BDD30956AD}"/>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27776A34-7365-ABC2-E09E-EA9B0B881FFF}"/>
              </a:ext>
            </a:extLst>
          </p:cNvPr>
          <p:cNvSpPr>
            <a:spLocks noGrp="1"/>
          </p:cNvSpPr>
          <p:nvPr>
            <p:ph type="sldNum" sz="quarter" idx="12"/>
          </p:nvPr>
        </p:nvSpPr>
        <p:spPr/>
        <p:txBody>
          <a:bodyPr/>
          <a:lstStyle/>
          <a:p>
            <a:fld id="{B5CEABB6-07DC-46E8-9B57-56EC44A396E5}" type="slidenum">
              <a:rPr lang="en-US" smtClean="0"/>
              <a:t>68</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D1CA85DA-8734-F1E8-895B-CBAA98ED505C}"/>
              </a:ext>
            </a:extLst>
          </p:cNvPr>
          <p:cNvPicPr>
            <a:picLocks noChangeAspect="1"/>
          </p:cNvPicPr>
          <p:nvPr/>
        </p:nvPicPr>
        <p:blipFill>
          <a:blip r:embed="rId3"/>
          <a:stretch>
            <a:fillRect/>
          </a:stretch>
        </p:blipFill>
        <p:spPr>
          <a:xfrm>
            <a:off x="6239775" y="1216326"/>
            <a:ext cx="5681281" cy="2600813"/>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CFED95D5-107F-A4F9-EF7A-44E06328D268}"/>
              </a:ext>
            </a:extLst>
          </p:cNvPr>
          <p:cNvPicPr>
            <a:picLocks noChangeAspect="1"/>
          </p:cNvPicPr>
          <p:nvPr/>
        </p:nvPicPr>
        <p:blipFill>
          <a:blip r:embed="rId3"/>
          <a:stretch>
            <a:fillRect/>
          </a:stretch>
        </p:blipFill>
        <p:spPr>
          <a:xfrm>
            <a:off x="577460" y="3850000"/>
            <a:ext cx="5518540" cy="2404151"/>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ED0B9DEE-81F6-3638-F296-88BD05338AB4}"/>
              </a:ext>
            </a:extLst>
          </p:cNvPr>
          <p:cNvPicPr>
            <a:picLocks noChangeAspect="1"/>
          </p:cNvPicPr>
          <p:nvPr/>
        </p:nvPicPr>
        <p:blipFill>
          <a:blip r:embed="rId4"/>
          <a:stretch>
            <a:fillRect/>
          </a:stretch>
        </p:blipFill>
        <p:spPr>
          <a:xfrm>
            <a:off x="6239775" y="3817140"/>
            <a:ext cx="5681281" cy="2437012"/>
          </a:xfrm>
          <a:prstGeom prst="rect">
            <a:avLst/>
          </a:prstGeom>
        </p:spPr>
      </p:pic>
    </p:spTree>
    <p:extLst>
      <p:ext uri="{BB962C8B-B14F-4D97-AF65-F5344CB8AC3E}">
        <p14:creationId xmlns:p14="http://schemas.microsoft.com/office/powerpoint/2010/main" val="4292841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0A91-1394-13F2-4709-81F6786B5374}"/>
              </a:ext>
            </a:extLst>
          </p:cNvPr>
          <p:cNvSpPr>
            <a:spLocks noGrp="1"/>
          </p:cNvSpPr>
          <p:nvPr>
            <p:ph type="title"/>
          </p:nvPr>
        </p:nvSpPr>
        <p:spPr/>
        <p:txBody>
          <a:bodyPr/>
          <a:lstStyle/>
          <a:p>
            <a:pPr algn="ctr"/>
            <a:r>
              <a:rPr lang="en-US" dirty="0"/>
              <a:t>21-sep-2023,thursday</a:t>
            </a:r>
          </a:p>
        </p:txBody>
      </p:sp>
    </p:spTree>
    <p:extLst>
      <p:ext uri="{BB962C8B-B14F-4D97-AF65-F5344CB8AC3E}">
        <p14:creationId xmlns:p14="http://schemas.microsoft.com/office/powerpoint/2010/main" val="1569521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99951-BA6A-31B8-36F9-AB6F8A576686}"/>
              </a:ext>
            </a:extLst>
          </p:cNvPr>
          <p:cNvSpPr>
            <a:spLocks noGrp="1"/>
          </p:cNvSpPr>
          <p:nvPr>
            <p:ph type="title"/>
          </p:nvPr>
        </p:nvSpPr>
        <p:spPr/>
        <p:txBody>
          <a:bodyPr/>
          <a:lstStyle/>
          <a:p>
            <a:pPr algn="ctr"/>
            <a:r>
              <a:rPr lang="en-US" dirty="0"/>
              <a:t>Different types of burndown</a:t>
            </a:r>
          </a:p>
        </p:txBody>
      </p:sp>
      <p:sp>
        <p:nvSpPr>
          <p:cNvPr id="3" name="Content Placeholder 2">
            <a:extLst>
              <a:ext uri="{FF2B5EF4-FFF2-40B4-BE49-F238E27FC236}">
                <a16:creationId xmlns:a16="http://schemas.microsoft.com/office/drawing/2014/main" id="{71D5398D-D74C-E572-F9AA-DE2C3D8AFB79}"/>
              </a:ext>
            </a:extLst>
          </p:cNvPr>
          <p:cNvSpPr>
            <a:spLocks noGrp="1"/>
          </p:cNvSpPr>
          <p:nvPr>
            <p:ph sz="half" idx="1"/>
          </p:nvPr>
        </p:nvSpPr>
        <p:spPr/>
        <p:txBody>
          <a:bodyPr/>
          <a:lstStyle/>
          <a:p>
            <a:pPr marL="0" indent="0" algn="ctr">
              <a:buNone/>
            </a:pPr>
            <a:r>
              <a:rPr lang="en-US" b="1" dirty="0"/>
              <a:t>Burnup chart</a:t>
            </a:r>
          </a:p>
          <a:p>
            <a:pPr marL="0" indent="0" algn="ctr">
              <a:buNone/>
            </a:pPr>
            <a:endParaRPr lang="en-US" sz="1400" b="1" dirty="0"/>
          </a:p>
          <a:p>
            <a:pPr marL="0" indent="0" algn="ctr">
              <a:buNone/>
            </a:pPr>
            <a:r>
              <a:rPr lang="en-US" sz="1800" dirty="0"/>
              <a:t>The Burnup chart provides a visual representation of a sprint completed work compared with its total scope.</a:t>
            </a:r>
          </a:p>
          <a:p>
            <a:pPr marL="0" indent="0" algn="ctr">
              <a:buNone/>
            </a:pPr>
            <a:endParaRPr lang="en-US" sz="1800" dirty="0"/>
          </a:p>
          <a:p>
            <a:pPr marL="0" indent="0" algn="ctr">
              <a:buNone/>
            </a:pPr>
            <a:endParaRPr lang="en-US" sz="1800" dirty="0"/>
          </a:p>
        </p:txBody>
      </p:sp>
      <p:sp>
        <p:nvSpPr>
          <p:cNvPr id="4" name="Content Placeholder 3">
            <a:extLst>
              <a:ext uri="{FF2B5EF4-FFF2-40B4-BE49-F238E27FC236}">
                <a16:creationId xmlns:a16="http://schemas.microsoft.com/office/drawing/2014/main" id="{6529C20F-EE69-75F7-A7DE-123639B1DF83}"/>
              </a:ext>
            </a:extLst>
          </p:cNvPr>
          <p:cNvSpPr>
            <a:spLocks noGrp="1"/>
          </p:cNvSpPr>
          <p:nvPr>
            <p:ph sz="half" idx="2"/>
          </p:nvPr>
        </p:nvSpPr>
        <p:spPr/>
        <p:txBody>
          <a:bodyPr/>
          <a:lstStyle/>
          <a:p>
            <a:pPr marL="0" indent="0" algn="ctr">
              <a:buNone/>
            </a:pPr>
            <a:r>
              <a:rPr lang="en-US" b="1" dirty="0"/>
              <a:t>Burndown chart</a:t>
            </a:r>
          </a:p>
          <a:p>
            <a:pPr marL="0" indent="0">
              <a:buNone/>
            </a:pPr>
            <a:endParaRPr lang="en-US" sz="1600" dirty="0"/>
          </a:p>
          <a:p>
            <a:pPr marL="0" indent="0" algn="ctr">
              <a:buNone/>
            </a:pPr>
            <a:r>
              <a:rPr lang="en-US" sz="1600" dirty="0"/>
              <a:t>The sprint burndown chart is a publicly displayed chart showing remaining work in the sprint backlog. It also provide quick visualizations for reference.</a:t>
            </a:r>
          </a:p>
          <a:p>
            <a:pPr marL="0" indent="0" algn="ctr">
              <a:buNone/>
            </a:pPr>
            <a:endParaRPr lang="en-US" sz="1600" dirty="0"/>
          </a:p>
          <a:p>
            <a:pPr marL="0" indent="0" algn="ctr">
              <a:buNone/>
            </a:pPr>
            <a:endParaRPr lang="en-US" sz="1600" dirty="0"/>
          </a:p>
        </p:txBody>
      </p:sp>
      <p:sp>
        <p:nvSpPr>
          <p:cNvPr id="5" name="Date Placeholder 4">
            <a:extLst>
              <a:ext uri="{FF2B5EF4-FFF2-40B4-BE49-F238E27FC236}">
                <a16:creationId xmlns:a16="http://schemas.microsoft.com/office/drawing/2014/main" id="{737EEC0F-7BDC-E5D2-17C4-A65F9E8EA53B}"/>
              </a:ext>
            </a:extLst>
          </p:cNvPr>
          <p:cNvSpPr>
            <a:spLocks noGrp="1"/>
          </p:cNvSpPr>
          <p:nvPr>
            <p:ph type="dt" sz="half" idx="10"/>
          </p:nvPr>
        </p:nvSpPr>
        <p:spPr/>
        <p:txBody>
          <a:bodyPr/>
          <a:lstStyle/>
          <a:p>
            <a:r>
              <a:rPr lang="en-US"/>
              <a:t>7/1/20XX</a:t>
            </a:r>
            <a:endParaRPr lang="en-US" dirty="0"/>
          </a:p>
        </p:txBody>
      </p:sp>
      <p:sp>
        <p:nvSpPr>
          <p:cNvPr id="6" name="Footer Placeholder 5">
            <a:extLst>
              <a:ext uri="{FF2B5EF4-FFF2-40B4-BE49-F238E27FC236}">
                <a16:creationId xmlns:a16="http://schemas.microsoft.com/office/drawing/2014/main" id="{F36548E7-B0E9-F0E4-8725-7D61DA3CB7AB}"/>
              </a:ext>
            </a:extLst>
          </p:cNvPr>
          <p:cNvSpPr>
            <a:spLocks noGrp="1"/>
          </p:cNvSpPr>
          <p:nvPr>
            <p:ph type="ftr" sz="quarter" idx="11"/>
          </p:nvPr>
        </p:nvSpPr>
        <p:spPr/>
        <p:txBody>
          <a:bodyPr/>
          <a:lstStyle/>
          <a:p>
            <a:r>
              <a:rPr lang="en-US"/>
              <a:t>Pitch deck title</a:t>
            </a:r>
            <a:endParaRPr lang="en-US" dirty="0"/>
          </a:p>
        </p:txBody>
      </p:sp>
      <p:sp>
        <p:nvSpPr>
          <p:cNvPr id="7" name="Slide Number Placeholder 6">
            <a:extLst>
              <a:ext uri="{FF2B5EF4-FFF2-40B4-BE49-F238E27FC236}">
                <a16:creationId xmlns:a16="http://schemas.microsoft.com/office/drawing/2014/main" id="{3AB5E876-CEEE-3BB1-46B4-BC9479A09F58}"/>
              </a:ext>
            </a:extLst>
          </p:cNvPr>
          <p:cNvSpPr>
            <a:spLocks noGrp="1"/>
          </p:cNvSpPr>
          <p:nvPr>
            <p:ph type="sldNum" sz="quarter" idx="12"/>
          </p:nvPr>
        </p:nvSpPr>
        <p:spPr/>
        <p:txBody>
          <a:bodyPr/>
          <a:lstStyle/>
          <a:p>
            <a:fld id="{B5CEABB6-07DC-46E8-9B57-56EC44A396E5}" type="slidenum">
              <a:rPr lang="en-US" smtClean="0"/>
              <a:t>7</a:t>
            </a:fld>
            <a:endParaRPr lang="en-US" dirty="0"/>
          </a:p>
        </p:txBody>
      </p:sp>
      <p:pic>
        <p:nvPicPr>
          <p:cNvPr id="9" name="Picture 8" descr="A graph with a line and a red line&#10;&#10;Description automatically generated">
            <a:extLst>
              <a:ext uri="{FF2B5EF4-FFF2-40B4-BE49-F238E27FC236}">
                <a16:creationId xmlns:a16="http://schemas.microsoft.com/office/drawing/2014/main" id="{FE49FBE9-CE5C-E028-2155-30AB0FF3CCAC}"/>
              </a:ext>
            </a:extLst>
          </p:cNvPr>
          <p:cNvPicPr>
            <a:picLocks noChangeAspect="1"/>
          </p:cNvPicPr>
          <p:nvPr/>
        </p:nvPicPr>
        <p:blipFill>
          <a:blip r:embed="rId2"/>
          <a:stretch>
            <a:fillRect/>
          </a:stretch>
        </p:blipFill>
        <p:spPr>
          <a:xfrm>
            <a:off x="1503358" y="3657601"/>
            <a:ext cx="3925987" cy="2122574"/>
          </a:xfrm>
          <a:prstGeom prst="rect">
            <a:avLst/>
          </a:prstGeom>
        </p:spPr>
      </p:pic>
      <p:pic>
        <p:nvPicPr>
          <p:cNvPr id="11" name="Picture 10" descr="A graph showing a red line and blue line&#10;&#10;Description automatically generated">
            <a:extLst>
              <a:ext uri="{FF2B5EF4-FFF2-40B4-BE49-F238E27FC236}">
                <a16:creationId xmlns:a16="http://schemas.microsoft.com/office/drawing/2014/main" id="{1348D4C9-2B39-0302-7A1E-29E0D56E6605}"/>
              </a:ext>
            </a:extLst>
          </p:cNvPr>
          <p:cNvPicPr>
            <a:picLocks noChangeAspect="1"/>
          </p:cNvPicPr>
          <p:nvPr/>
        </p:nvPicPr>
        <p:blipFill>
          <a:blip r:embed="rId3"/>
          <a:stretch>
            <a:fillRect/>
          </a:stretch>
        </p:blipFill>
        <p:spPr>
          <a:xfrm>
            <a:off x="6760841" y="3812876"/>
            <a:ext cx="4004317" cy="1967299"/>
          </a:xfrm>
          <a:prstGeom prst="rect">
            <a:avLst/>
          </a:prstGeom>
        </p:spPr>
      </p:pic>
    </p:spTree>
    <p:extLst>
      <p:ext uri="{BB962C8B-B14F-4D97-AF65-F5344CB8AC3E}">
        <p14:creationId xmlns:p14="http://schemas.microsoft.com/office/powerpoint/2010/main" val="6907303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EA01D10-EA9B-79AF-58AB-2C4D4E8B49EE}"/>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D8E3B2E0-F6AF-98D4-BDCE-A8EF1224BB0D}"/>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A7013FA6-646B-B469-3E55-1C47767A8046}"/>
              </a:ext>
            </a:extLst>
          </p:cNvPr>
          <p:cNvSpPr>
            <a:spLocks noGrp="1"/>
          </p:cNvSpPr>
          <p:nvPr>
            <p:ph type="sldNum" sz="quarter" idx="12"/>
          </p:nvPr>
        </p:nvSpPr>
        <p:spPr/>
        <p:txBody>
          <a:bodyPr/>
          <a:lstStyle/>
          <a:p>
            <a:fld id="{B5CEABB6-07DC-46E8-9B57-56EC44A396E5}" type="slidenum">
              <a:rPr lang="en-US" smtClean="0"/>
              <a:t>70</a:t>
            </a:fld>
            <a:endParaRPr lang="en-US" dirty="0"/>
          </a:p>
        </p:txBody>
      </p:sp>
      <p:sp>
        <p:nvSpPr>
          <p:cNvPr id="6" name="Text Placeholder 5">
            <a:extLst>
              <a:ext uri="{FF2B5EF4-FFF2-40B4-BE49-F238E27FC236}">
                <a16:creationId xmlns:a16="http://schemas.microsoft.com/office/drawing/2014/main" id="{57636213-4A9A-C2F2-C808-ACE9CF3C9784}"/>
              </a:ext>
            </a:extLst>
          </p:cNvPr>
          <p:cNvSpPr>
            <a:spLocks noGrp="1"/>
          </p:cNvSpPr>
          <p:nvPr>
            <p:ph type="body" sz="quarter" idx="13"/>
          </p:nvPr>
        </p:nvSpPr>
        <p:spPr>
          <a:xfrm>
            <a:off x="838200" y="845389"/>
            <a:ext cx="4114800" cy="4750739"/>
          </a:xfrm>
        </p:spPr>
        <p:txBody>
          <a:bodyPr>
            <a:normAutofit fontScale="47500" lnSpcReduction="20000"/>
          </a:bodyPr>
          <a:lstStyle/>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3600" b="0" i="0" u="none" strike="noStrike" cap="none" normalizeH="0" baseline="0" dirty="0">
                <a:ln>
                  <a:noFill/>
                </a:ln>
                <a:solidFill>
                  <a:schemeClr val="accent5">
                    <a:lumMod val="50000"/>
                  </a:schemeClr>
                </a:solidFill>
                <a:effectLst/>
              </a:rPr>
              <a:t>Driver process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3600" b="0" i="0" u="none" strike="noStrike" cap="none" normalizeH="0" baseline="0" dirty="0">
                <a:ln>
                  <a:noFill/>
                </a:ln>
                <a:solidFill>
                  <a:schemeClr val="accent5">
                    <a:lumMod val="50000"/>
                  </a:schemeClr>
                </a:solidFill>
                <a:effectLst/>
              </a:rPr>
              <a:t>Executors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3600" b="0" i="0" u="none" strike="noStrike" cap="none" normalizeH="0" baseline="0" dirty="0">
                <a:ln>
                  <a:noFill/>
                </a:ln>
                <a:solidFill>
                  <a:schemeClr val="accent5">
                    <a:lumMod val="50000"/>
                  </a:schemeClr>
                </a:solidFill>
                <a:effectLst/>
              </a:rPr>
              <a:t>Cluster Manager</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3600" b="0" i="0" u="none" strike="noStrike" cap="none" normalizeH="0" baseline="0" dirty="0">
                <a:ln>
                  <a:noFill/>
                </a:ln>
                <a:solidFill>
                  <a:schemeClr val="accent5">
                    <a:lumMod val="50000"/>
                  </a:schemeClr>
                </a:solidFill>
                <a:effectLst/>
              </a:rPr>
              <a:t>Partition</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3600" b="0" i="0" u="none" strike="noStrike" cap="none" normalizeH="0" baseline="0" dirty="0">
                <a:ln>
                  <a:noFill/>
                </a:ln>
                <a:solidFill>
                  <a:schemeClr val="accent5">
                    <a:lumMod val="50000"/>
                  </a:schemeClr>
                </a:solidFill>
                <a:effectLst/>
              </a:rPr>
              <a:t>Job, Stage and Task</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3600" b="0" i="0" u="none" strike="noStrike" cap="none" normalizeH="0" baseline="0" dirty="0">
                <a:ln>
                  <a:noFill/>
                </a:ln>
                <a:solidFill>
                  <a:schemeClr val="accent5">
                    <a:lumMod val="50000"/>
                  </a:schemeClr>
                </a:solidFill>
                <a:effectLst/>
              </a:rPr>
              <a:t>Lazy Evaluation</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3600" b="0" i="0" u="none" strike="noStrike" cap="none" normalizeH="0" baseline="0" dirty="0">
                <a:ln>
                  <a:noFill/>
                </a:ln>
                <a:solidFill>
                  <a:schemeClr val="accent5">
                    <a:lumMod val="50000"/>
                  </a:schemeClr>
                </a:solidFill>
                <a:effectLst/>
              </a:rPr>
              <a:t>RDD (Resilient Distributed Dataset)</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3600" b="0" i="0" u="none" strike="noStrike" cap="none" normalizeH="0" baseline="0" dirty="0">
                <a:ln>
                  <a:noFill/>
                </a:ln>
                <a:solidFill>
                  <a:schemeClr val="accent5">
                    <a:lumMod val="50000"/>
                  </a:schemeClr>
                </a:solidFill>
                <a:effectLst/>
              </a:rPr>
              <a:t>Caching</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en-US" sz="3600" cap="none" dirty="0">
                <a:solidFill>
                  <a:schemeClr val="accent5">
                    <a:lumMod val="50000"/>
                  </a:schemeClr>
                </a:solidFill>
              </a:rPr>
              <a:t>Catalyst and Tungsten</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3600" b="0" i="0" u="none" strike="noStrike" cap="none" normalizeH="0" baseline="0" dirty="0">
                <a:ln>
                  <a:noFill/>
                </a:ln>
                <a:solidFill>
                  <a:schemeClr val="accent5">
                    <a:lumMod val="50000"/>
                  </a:schemeClr>
                </a:solidFill>
                <a:effectLst/>
              </a:rPr>
              <a:t>RDD </a:t>
            </a:r>
            <a:r>
              <a:rPr lang="en-US" altLang="en-US" sz="3600" cap="none" dirty="0">
                <a:solidFill>
                  <a:schemeClr val="accent5">
                    <a:lumMod val="50000"/>
                  </a:schemeClr>
                </a:solidFill>
              </a:rPr>
              <a:t>vs</a:t>
            </a:r>
            <a:r>
              <a:rPr kumimoji="0" lang="en-US" altLang="en-US" sz="3600" b="0" i="0" u="none" strike="noStrike" cap="none" normalizeH="0" baseline="0" dirty="0">
                <a:ln>
                  <a:noFill/>
                </a:ln>
                <a:solidFill>
                  <a:schemeClr val="accent5">
                    <a:lumMod val="50000"/>
                  </a:schemeClr>
                </a:solidFill>
                <a:effectLst/>
              </a:rPr>
              <a:t> </a:t>
            </a:r>
            <a:r>
              <a:rPr kumimoji="0" lang="en-US" altLang="en-US" sz="3600" b="0" i="0" u="none" strike="noStrike" cap="none" normalizeH="0" baseline="0" dirty="0" err="1">
                <a:ln>
                  <a:noFill/>
                </a:ln>
                <a:solidFill>
                  <a:schemeClr val="accent5">
                    <a:lumMod val="50000"/>
                  </a:schemeClr>
                </a:solidFill>
                <a:effectLst/>
              </a:rPr>
              <a:t>Dataframe</a:t>
            </a:r>
            <a:endParaRPr kumimoji="0" lang="en-US" altLang="en-US" sz="3600" b="0" i="0" u="none" strike="noStrike" cap="none" normalizeH="0" baseline="0" dirty="0">
              <a:ln>
                <a:noFill/>
              </a:ln>
              <a:solidFill>
                <a:schemeClr val="accent5">
                  <a:lumMod val="50000"/>
                </a:schemeClr>
              </a:solidFill>
              <a:effectLst/>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en-US" sz="3600" cap="none" dirty="0">
                <a:solidFill>
                  <a:schemeClr val="accent5">
                    <a:lumMod val="50000"/>
                  </a:schemeClr>
                </a:solidFill>
              </a:rPr>
              <a:t>Deployment Types</a:t>
            </a:r>
          </a:p>
          <a:p>
            <a:pPr marL="800100" lvl="1" indent="-342900" algn="l" eaLnBrk="0" fontAlgn="base" hangingPunct="0">
              <a:lnSpc>
                <a:spcPct val="150000"/>
              </a:lnSpc>
              <a:spcBef>
                <a:spcPct val="0"/>
              </a:spcBef>
              <a:spcAft>
                <a:spcPct val="0"/>
              </a:spcAft>
              <a:buFont typeface="+mj-lt"/>
              <a:buAutoNum type="arabicPeriod"/>
            </a:pPr>
            <a:r>
              <a:rPr kumimoji="0" lang="en-US" altLang="en-US" sz="3600" b="0" i="0" u="none" strike="noStrike" normalizeH="0" baseline="0" dirty="0">
                <a:ln>
                  <a:noFill/>
                </a:ln>
                <a:solidFill>
                  <a:schemeClr val="accent5">
                    <a:lumMod val="50000"/>
                  </a:schemeClr>
                </a:solidFill>
                <a:effectLst/>
                <a:latin typeface="+mn-lt"/>
              </a:rPr>
              <a:t>Client Mode</a:t>
            </a:r>
          </a:p>
          <a:p>
            <a:pPr marL="800100" lvl="1" indent="-342900" algn="l" eaLnBrk="0" fontAlgn="base" hangingPunct="0">
              <a:lnSpc>
                <a:spcPct val="150000"/>
              </a:lnSpc>
              <a:spcBef>
                <a:spcPct val="0"/>
              </a:spcBef>
              <a:spcAft>
                <a:spcPct val="0"/>
              </a:spcAft>
              <a:buFont typeface="+mj-lt"/>
              <a:buAutoNum type="arabicPeriod"/>
            </a:pPr>
            <a:r>
              <a:rPr lang="en-US" altLang="en-US" sz="3600" cap="none" dirty="0">
                <a:solidFill>
                  <a:schemeClr val="accent5">
                    <a:lumMod val="50000"/>
                  </a:schemeClr>
                </a:solidFill>
                <a:latin typeface="+mn-lt"/>
              </a:rPr>
              <a:t>Cluster Mode</a:t>
            </a:r>
            <a:endParaRPr kumimoji="0" lang="en-US" altLang="en-US" sz="3600" b="0" i="0" u="none" strike="noStrike" cap="none" normalizeH="0" baseline="0" dirty="0">
              <a:ln>
                <a:noFill/>
              </a:ln>
              <a:solidFill>
                <a:schemeClr val="accent5">
                  <a:lumMod val="50000"/>
                </a:schemeClr>
              </a:solidFill>
              <a:effectLst/>
              <a:latin typeface="+mn-lt"/>
            </a:endParaRPr>
          </a:p>
          <a:p>
            <a:pPr marR="0" lvl="0" algn="l" defTabSz="914400" rtl="0" eaLnBrk="0" fontAlgn="base" latinLnBrk="0" hangingPunct="0">
              <a:lnSpc>
                <a:spcPct val="150000"/>
              </a:lnSpc>
              <a:spcBef>
                <a:spcPct val="0"/>
              </a:spcBef>
              <a:spcAft>
                <a:spcPct val="0"/>
              </a:spcAft>
              <a:buClrTx/>
              <a:buSzTx/>
              <a:tabLst/>
            </a:pPr>
            <a:endParaRPr kumimoji="0" lang="en-US" altLang="en-US" sz="2800" b="0" i="0" u="none" strike="noStrike" cap="none" normalizeH="0" baseline="0" dirty="0">
              <a:ln>
                <a:noFill/>
              </a:ln>
              <a:solidFill>
                <a:schemeClr val="accent5">
                  <a:lumMod val="50000"/>
                </a:schemeClr>
              </a:solidFill>
              <a:effectLst/>
            </a:endParaRPr>
          </a:p>
          <a:p>
            <a:endParaRPr lang="en-US" dirty="0"/>
          </a:p>
        </p:txBody>
      </p:sp>
    </p:spTree>
    <p:extLst>
      <p:ext uri="{BB962C8B-B14F-4D97-AF65-F5344CB8AC3E}">
        <p14:creationId xmlns:p14="http://schemas.microsoft.com/office/powerpoint/2010/main" val="23884702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4CAB6-9287-69E1-1D4C-4AE8C024C2F8}"/>
              </a:ext>
            </a:extLst>
          </p:cNvPr>
          <p:cNvSpPr>
            <a:spLocks noGrp="1"/>
          </p:cNvSpPr>
          <p:nvPr>
            <p:ph type="title"/>
          </p:nvPr>
        </p:nvSpPr>
        <p:spPr>
          <a:xfrm>
            <a:off x="838200" y="365125"/>
            <a:ext cx="10515600" cy="877079"/>
          </a:xfrm>
        </p:spPr>
        <p:txBody>
          <a:bodyPr/>
          <a:lstStyle/>
          <a:p>
            <a:pPr algn="ctr"/>
            <a:r>
              <a:rPr lang="en-US" dirty="0" err="1"/>
              <a:t>Pyspark</a:t>
            </a:r>
            <a:r>
              <a:rPr lang="en-US" dirty="0"/>
              <a:t> work</a:t>
            </a:r>
          </a:p>
        </p:txBody>
      </p:sp>
      <p:pic>
        <p:nvPicPr>
          <p:cNvPr id="8" name="Content Placeholder 7" descr="A screenshot of a computer&#10;&#10;Description automatically generated">
            <a:extLst>
              <a:ext uri="{FF2B5EF4-FFF2-40B4-BE49-F238E27FC236}">
                <a16:creationId xmlns:a16="http://schemas.microsoft.com/office/drawing/2014/main" id="{52AD6C17-FEE2-A03D-CC52-89D448D9EAFC}"/>
              </a:ext>
            </a:extLst>
          </p:cNvPr>
          <p:cNvPicPr>
            <a:picLocks noGrp="1" noChangeAspect="1"/>
          </p:cNvPicPr>
          <p:nvPr>
            <p:ph idx="1"/>
          </p:nvPr>
        </p:nvPicPr>
        <p:blipFill>
          <a:blip r:embed="rId2"/>
          <a:stretch>
            <a:fillRect/>
          </a:stretch>
        </p:blipFill>
        <p:spPr>
          <a:xfrm>
            <a:off x="421728" y="1242205"/>
            <a:ext cx="5674272" cy="2569650"/>
          </a:xfrm>
        </p:spPr>
      </p:pic>
      <p:sp>
        <p:nvSpPr>
          <p:cNvPr id="4" name="Date Placeholder 3">
            <a:extLst>
              <a:ext uri="{FF2B5EF4-FFF2-40B4-BE49-F238E27FC236}">
                <a16:creationId xmlns:a16="http://schemas.microsoft.com/office/drawing/2014/main" id="{974EBCC8-CACD-7E26-CF82-8F71569D9A36}"/>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CBDB6096-3314-C340-866B-3D822DD9E2F4}"/>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ECC17B1D-F8D5-D820-6978-C8FE514AFB48}"/>
              </a:ext>
            </a:extLst>
          </p:cNvPr>
          <p:cNvSpPr>
            <a:spLocks noGrp="1"/>
          </p:cNvSpPr>
          <p:nvPr>
            <p:ph type="sldNum" sz="quarter" idx="12"/>
          </p:nvPr>
        </p:nvSpPr>
        <p:spPr/>
        <p:txBody>
          <a:bodyPr/>
          <a:lstStyle/>
          <a:p>
            <a:fld id="{B5CEABB6-07DC-46E8-9B57-56EC44A396E5}" type="slidenum">
              <a:rPr lang="en-US" smtClean="0"/>
              <a:t>71</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41B69CB2-4E70-2F78-DA7F-D2CC38304EE8}"/>
              </a:ext>
            </a:extLst>
          </p:cNvPr>
          <p:cNvPicPr>
            <a:picLocks noChangeAspect="1"/>
          </p:cNvPicPr>
          <p:nvPr/>
        </p:nvPicPr>
        <p:blipFill>
          <a:blip r:embed="rId3"/>
          <a:stretch>
            <a:fillRect/>
          </a:stretch>
        </p:blipFill>
        <p:spPr>
          <a:xfrm>
            <a:off x="6418053" y="1242204"/>
            <a:ext cx="5352219" cy="2544495"/>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A0316370-C556-7B70-C53C-00D6945127C3}"/>
              </a:ext>
            </a:extLst>
          </p:cNvPr>
          <p:cNvPicPr>
            <a:picLocks noChangeAspect="1"/>
          </p:cNvPicPr>
          <p:nvPr/>
        </p:nvPicPr>
        <p:blipFill>
          <a:blip r:embed="rId4"/>
          <a:stretch>
            <a:fillRect/>
          </a:stretch>
        </p:blipFill>
        <p:spPr>
          <a:xfrm>
            <a:off x="421729" y="3811855"/>
            <a:ext cx="5674272" cy="2459549"/>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141DD40C-99BB-44A3-6929-BF400B7ED9D9}"/>
              </a:ext>
            </a:extLst>
          </p:cNvPr>
          <p:cNvPicPr>
            <a:picLocks noChangeAspect="1"/>
          </p:cNvPicPr>
          <p:nvPr/>
        </p:nvPicPr>
        <p:blipFill>
          <a:blip r:embed="rId5"/>
          <a:stretch>
            <a:fillRect/>
          </a:stretch>
        </p:blipFill>
        <p:spPr>
          <a:xfrm>
            <a:off x="6418053" y="3707186"/>
            <a:ext cx="5417389" cy="2564218"/>
          </a:xfrm>
          <a:prstGeom prst="rect">
            <a:avLst/>
          </a:prstGeom>
        </p:spPr>
      </p:pic>
    </p:spTree>
    <p:extLst>
      <p:ext uri="{BB962C8B-B14F-4D97-AF65-F5344CB8AC3E}">
        <p14:creationId xmlns:p14="http://schemas.microsoft.com/office/powerpoint/2010/main" val="33790670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125B6-969E-3492-564C-33B962FC55DF}"/>
              </a:ext>
            </a:extLst>
          </p:cNvPr>
          <p:cNvSpPr>
            <a:spLocks noGrp="1"/>
          </p:cNvSpPr>
          <p:nvPr>
            <p:ph type="title"/>
          </p:nvPr>
        </p:nvSpPr>
        <p:spPr/>
        <p:txBody>
          <a:bodyPr/>
          <a:lstStyle/>
          <a:p>
            <a:pPr algn="ctr"/>
            <a:r>
              <a:rPr lang="en-US" dirty="0"/>
              <a:t>22-sep-2023,friday</a:t>
            </a:r>
          </a:p>
        </p:txBody>
      </p:sp>
    </p:spTree>
    <p:extLst>
      <p:ext uri="{BB962C8B-B14F-4D97-AF65-F5344CB8AC3E}">
        <p14:creationId xmlns:p14="http://schemas.microsoft.com/office/powerpoint/2010/main" val="25128325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A912B2A-D0A8-1919-44F8-871C127DDFE1}"/>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6FD07C82-19EA-0B94-7612-9692F1ED2E8F}"/>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AF676348-13E1-6812-5852-16E145EC9BE2}"/>
              </a:ext>
            </a:extLst>
          </p:cNvPr>
          <p:cNvSpPr>
            <a:spLocks noGrp="1"/>
          </p:cNvSpPr>
          <p:nvPr>
            <p:ph type="sldNum" sz="quarter" idx="12"/>
          </p:nvPr>
        </p:nvSpPr>
        <p:spPr/>
        <p:txBody>
          <a:bodyPr/>
          <a:lstStyle/>
          <a:p>
            <a:fld id="{B5CEABB6-07DC-46E8-9B57-56EC44A396E5}" type="slidenum">
              <a:rPr lang="en-US" smtClean="0"/>
              <a:t>73</a:t>
            </a:fld>
            <a:endParaRPr lang="en-US" dirty="0"/>
          </a:p>
        </p:txBody>
      </p:sp>
      <p:sp>
        <p:nvSpPr>
          <p:cNvPr id="6" name="Text Placeholder 5">
            <a:extLst>
              <a:ext uri="{FF2B5EF4-FFF2-40B4-BE49-F238E27FC236}">
                <a16:creationId xmlns:a16="http://schemas.microsoft.com/office/drawing/2014/main" id="{F741A8DC-39E1-9FEB-7860-F2584F3A7429}"/>
              </a:ext>
            </a:extLst>
          </p:cNvPr>
          <p:cNvSpPr>
            <a:spLocks noGrp="1"/>
          </p:cNvSpPr>
          <p:nvPr>
            <p:ph type="body" sz="quarter" idx="13"/>
          </p:nvPr>
        </p:nvSpPr>
        <p:spPr>
          <a:xfrm>
            <a:off x="6117336" y="621102"/>
            <a:ext cx="4114800" cy="4975026"/>
          </a:xfrm>
        </p:spPr>
        <p:txBody>
          <a:bodyPr>
            <a:noAutofit/>
          </a:bodyPr>
          <a:lstStyle/>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accent5">
                    <a:lumMod val="50000"/>
                  </a:schemeClr>
                </a:solidFill>
                <a:effectLst/>
              </a:rPr>
              <a:t>Partitioning</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en-US" sz="2000" cap="none" dirty="0">
                <a:solidFill>
                  <a:schemeClr val="accent5">
                    <a:lumMod val="50000"/>
                  </a:schemeClr>
                </a:solidFill>
              </a:rPr>
              <a:t>Spark UI URL</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accent5">
                    <a:lumMod val="50000"/>
                  </a:schemeClr>
                </a:solidFill>
                <a:effectLst/>
              </a:rPr>
              <a:t>SQL in </a:t>
            </a:r>
            <a:r>
              <a:rPr kumimoji="0" lang="en-US" altLang="en-US" sz="2000" b="0" i="0" u="none" strike="noStrike" cap="none" normalizeH="0" baseline="0" dirty="0" err="1">
                <a:ln>
                  <a:noFill/>
                </a:ln>
                <a:solidFill>
                  <a:schemeClr val="accent5">
                    <a:lumMod val="50000"/>
                  </a:schemeClr>
                </a:solidFill>
                <a:effectLst/>
              </a:rPr>
              <a:t>PySpark</a:t>
            </a:r>
            <a:endParaRPr kumimoji="0" lang="en-US" altLang="en-US" sz="2000" b="0" i="0" u="none" strike="noStrike" cap="none" normalizeH="0" baseline="0" dirty="0">
              <a:ln>
                <a:noFill/>
              </a:ln>
              <a:solidFill>
                <a:schemeClr val="accent5">
                  <a:lumMod val="50000"/>
                </a:schemeClr>
              </a:solidFill>
              <a:effectLst/>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en-US" sz="2000" cap="none" dirty="0">
                <a:solidFill>
                  <a:schemeClr val="accent5">
                    <a:lumMod val="50000"/>
                  </a:schemeClr>
                </a:solidFill>
              </a:rPr>
              <a:t>Drop duplicates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accent5">
                    <a:lumMod val="50000"/>
                  </a:schemeClr>
                </a:solidFill>
                <a:effectLst/>
              </a:rPr>
              <a:t>When – Otherwise condition</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en-US" sz="2000" cap="none" dirty="0" err="1">
                <a:solidFill>
                  <a:schemeClr val="accent5">
                    <a:lumMod val="50000"/>
                  </a:schemeClr>
                </a:solidFill>
              </a:rPr>
              <a:t>Concat</a:t>
            </a:r>
            <a:r>
              <a:rPr lang="en-US" altLang="en-US" sz="2000" cap="none" dirty="0">
                <a:solidFill>
                  <a:schemeClr val="accent5">
                    <a:lumMod val="50000"/>
                  </a:schemeClr>
                </a:solidFill>
              </a:rPr>
              <a:t> and Functions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accent5">
                    <a:lumMod val="50000"/>
                  </a:schemeClr>
                </a:solidFill>
                <a:effectLst/>
              </a:rPr>
              <a:t>Caching</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en-US" sz="2000" cap="none" dirty="0">
                <a:solidFill>
                  <a:schemeClr val="accent5">
                    <a:lumMod val="50000"/>
                  </a:schemeClr>
                </a:solidFill>
              </a:rPr>
              <a:t>Joins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accent5">
                    <a:lumMod val="50000"/>
                  </a:schemeClr>
                </a:solidFill>
                <a:effectLst/>
              </a:rPr>
              <a:t>Group By</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endParaRPr kumimoji="0" lang="en-US" altLang="en-US" sz="2000" b="0" i="0" u="none" strike="noStrike" cap="none" normalizeH="0" baseline="0" dirty="0">
              <a:ln>
                <a:noFill/>
              </a:ln>
              <a:solidFill>
                <a:schemeClr val="accent5">
                  <a:lumMod val="50000"/>
                </a:schemeClr>
              </a:solidFill>
              <a:effectLst/>
            </a:endParaRPr>
          </a:p>
          <a:p>
            <a:endParaRPr lang="en-US" sz="2000" dirty="0"/>
          </a:p>
        </p:txBody>
      </p:sp>
    </p:spTree>
    <p:extLst>
      <p:ext uri="{BB962C8B-B14F-4D97-AF65-F5344CB8AC3E}">
        <p14:creationId xmlns:p14="http://schemas.microsoft.com/office/powerpoint/2010/main" val="5709995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3771-FF34-2114-CFEC-8FB0C8491368}"/>
              </a:ext>
            </a:extLst>
          </p:cNvPr>
          <p:cNvSpPr>
            <a:spLocks noGrp="1"/>
          </p:cNvSpPr>
          <p:nvPr>
            <p:ph type="title"/>
          </p:nvPr>
        </p:nvSpPr>
        <p:spPr>
          <a:xfrm>
            <a:off x="838200" y="365125"/>
            <a:ext cx="10515600" cy="1092739"/>
          </a:xfrm>
        </p:spPr>
        <p:txBody>
          <a:bodyPr/>
          <a:lstStyle/>
          <a:p>
            <a:pPr algn="ctr"/>
            <a:r>
              <a:rPr lang="en-US" dirty="0"/>
              <a:t>Work screenshots</a:t>
            </a:r>
          </a:p>
        </p:txBody>
      </p:sp>
      <p:pic>
        <p:nvPicPr>
          <p:cNvPr id="8" name="Content Placeholder 7" descr="A screenshot of a computer&#10;&#10;Description automatically generated">
            <a:extLst>
              <a:ext uri="{FF2B5EF4-FFF2-40B4-BE49-F238E27FC236}">
                <a16:creationId xmlns:a16="http://schemas.microsoft.com/office/drawing/2014/main" id="{7C61B47C-8657-466B-EE82-40E451ED0005}"/>
              </a:ext>
            </a:extLst>
          </p:cNvPr>
          <p:cNvPicPr>
            <a:picLocks noGrp="1" noChangeAspect="1"/>
          </p:cNvPicPr>
          <p:nvPr>
            <p:ph idx="1"/>
          </p:nvPr>
        </p:nvPicPr>
        <p:blipFill>
          <a:blip r:embed="rId2"/>
          <a:stretch>
            <a:fillRect/>
          </a:stretch>
        </p:blipFill>
        <p:spPr>
          <a:xfrm>
            <a:off x="353928" y="1569708"/>
            <a:ext cx="5813960" cy="4503738"/>
          </a:xfrm>
        </p:spPr>
      </p:pic>
      <p:sp>
        <p:nvSpPr>
          <p:cNvPr id="4" name="Date Placeholder 3">
            <a:extLst>
              <a:ext uri="{FF2B5EF4-FFF2-40B4-BE49-F238E27FC236}">
                <a16:creationId xmlns:a16="http://schemas.microsoft.com/office/drawing/2014/main" id="{155C59E2-33A9-F7BD-4E5D-EDF6FC2BA099}"/>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22FDC9EC-E265-4DAC-7BC5-A0EBE3568560}"/>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4F16F0A8-78F6-C6BF-A698-82EA53669F89}"/>
              </a:ext>
            </a:extLst>
          </p:cNvPr>
          <p:cNvSpPr>
            <a:spLocks noGrp="1"/>
          </p:cNvSpPr>
          <p:nvPr>
            <p:ph type="sldNum" sz="quarter" idx="12"/>
          </p:nvPr>
        </p:nvSpPr>
        <p:spPr/>
        <p:txBody>
          <a:bodyPr/>
          <a:lstStyle/>
          <a:p>
            <a:fld id="{B5CEABB6-07DC-46E8-9B57-56EC44A396E5}" type="slidenum">
              <a:rPr lang="en-US" smtClean="0"/>
              <a:t>74</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BC51D0A5-4629-D138-2AB1-8A9CA7EB68B5}"/>
              </a:ext>
            </a:extLst>
          </p:cNvPr>
          <p:cNvPicPr>
            <a:picLocks noChangeAspect="1"/>
          </p:cNvPicPr>
          <p:nvPr/>
        </p:nvPicPr>
        <p:blipFill>
          <a:blip r:embed="rId3"/>
          <a:stretch>
            <a:fillRect/>
          </a:stretch>
        </p:blipFill>
        <p:spPr>
          <a:xfrm>
            <a:off x="6167888" y="1589823"/>
            <a:ext cx="5805576" cy="4463508"/>
          </a:xfrm>
          <a:prstGeom prst="rect">
            <a:avLst/>
          </a:prstGeom>
        </p:spPr>
      </p:pic>
    </p:spTree>
    <p:extLst>
      <p:ext uri="{BB962C8B-B14F-4D97-AF65-F5344CB8AC3E}">
        <p14:creationId xmlns:p14="http://schemas.microsoft.com/office/powerpoint/2010/main" val="42910637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C9879-6C79-60E5-95B2-C5A8C6C4C8F4}"/>
              </a:ext>
            </a:extLst>
          </p:cNvPr>
          <p:cNvSpPr>
            <a:spLocks noGrp="1"/>
          </p:cNvSpPr>
          <p:nvPr>
            <p:ph type="title"/>
          </p:nvPr>
        </p:nvSpPr>
        <p:spPr/>
        <p:txBody>
          <a:bodyPr/>
          <a:lstStyle/>
          <a:p>
            <a:pPr algn="ctr"/>
            <a:r>
              <a:rPr lang="en-US" dirty="0"/>
              <a:t>25-sep-2023,monday</a:t>
            </a:r>
          </a:p>
        </p:txBody>
      </p:sp>
    </p:spTree>
    <p:extLst>
      <p:ext uri="{BB962C8B-B14F-4D97-AF65-F5344CB8AC3E}">
        <p14:creationId xmlns:p14="http://schemas.microsoft.com/office/powerpoint/2010/main" val="3358412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19CE93-80DC-82C5-2288-E29F306E6F29}"/>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3F0CC011-D819-F410-DFFA-A7C59099381C}"/>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572560C8-ECB2-C7DE-07D1-0F5484D1045A}"/>
              </a:ext>
            </a:extLst>
          </p:cNvPr>
          <p:cNvSpPr>
            <a:spLocks noGrp="1"/>
          </p:cNvSpPr>
          <p:nvPr>
            <p:ph type="sldNum" sz="quarter" idx="12"/>
          </p:nvPr>
        </p:nvSpPr>
        <p:spPr/>
        <p:txBody>
          <a:bodyPr/>
          <a:lstStyle/>
          <a:p>
            <a:fld id="{B5CEABB6-07DC-46E8-9B57-56EC44A396E5}" type="slidenum">
              <a:rPr lang="en-US" smtClean="0"/>
              <a:t>76</a:t>
            </a:fld>
            <a:endParaRPr lang="en-US" dirty="0"/>
          </a:p>
        </p:txBody>
      </p:sp>
      <p:sp>
        <p:nvSpPr>
          <p:cNvPr id="6" name="Text Placeholder 5">
            <a:extLst>
              <a:ext uri="{FF2B5EF4-FFF2-40B4-BE49-F238E27FC236}">
                <a16:creationId xmlns:a16="http://schemas.microsoft.com/office/drawing/2014/main" id="{85ACE1A7-0321-5D11-9F68-27CD14B17C68}"/>
              </a:ext>
            </a:extLst>
          </p:cNvPr>
          <p:cNvSpPr>
            <a:spLocks noGrp="1"/>
          </p:cNvSpPr>
          <p:nvPr>
            <p:ph type="body" sz="quarter" idx="13"/>
          </p:nvPr>
        </p:nvSpPr>
        <p:spPr>
          <a:xfrm>
            <a:off x="838200" y="759125"/>
            <a:ext cx="4114800" cy="4837003"/>
          </a:xfrm>
        </p:spPr>
        <p:txBody>
          <a:bodyPr>
            <a:normAutofit/>
          </a:bodyPr>
          <a:lstStyle/>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rgbClr val="202C8F"/>
                </a:solidFill>
                <a:effectLst/>
              </a:rPr>
              <a:t>Caching</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en-US" sz="2400" cap="none" dirty="0">
                <a:solidFill>
                  <a:srgbClr val="202C8F"/>
                </a:solidFill>
              </a:rPr>
              <a:t>Persist and different storage levels</a:t>
            </a:r>
            <a:endParaRPr kumimoji="0" lang="en-US" altLang="en-US" sz="2400" b="0" i="0" u="none" strike="noStrike" cap="none" normalizeH="0" baseline="0" dirty="0">
              <a:ln>
                <a:noFill/>
              </a:ln>
              <a:solidFill>
                <a:srgbClr val="202C8F"/>
              </a:solidFill>
              <a:effectLst/>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en-US" sz="2400" cap="none" dirty="0">
                <a:solidFill>
                  <a:srgbClr val="202C8F"/>
                </a:solidFill>
              </a:rPr>
              <a:t>Aggregation</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rgbClr val="202C8F"/>
                </a:solidFill>
                <a:effectLst/>
              </a:rPr>
              <a:t>Managed and External Tables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en-US" sz="2400" cap="none" dirty="0">
                <a:solidFill>
                  <a:srgbClr val="202C8F"/>
                </a:solidFill>
              </a:rPr>
              <a:t>Partitioning</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400" b="0" i="0" u="none" strike="noStrike" cap="none" normalizeH="0" baseline="0" dirty="0">
                <a:ln>
                  <a:noFill/>
                </a:ln>
                <a:solidFill>
                  <a:srgbClr val="202C8F"/>
                </a:solidFill>
                <a:effectLst/>
              </a:rPr>
              <a:t>For-Each</a:t>
            </a:r>
          </a:p>
          <a:p>
            <a:endParaRPr lang="en-US" sz="2400" dirty="0"/>
          </a:p>
          <a:p>
            <a:endParaRPr lang="en-US" sz="2400" dirty="0"/>
          </a:p>
        </p:txBody>
      </p:sp>
    </p:spTree>
    <p:extLst>
      <p:ext uri="{BB962C8B-B14F-4D97-AF65-F5344CB8AC3E}">
        <p14:creationId xmlns:p14="http://schemas.microsoft.com/office/powerpoint/2010/main" val="119274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88817-5901-8988-00BB-27C5068D240A}"/>
              </a:ext>
            </a:extLst>
          </p:cNvPr>
          <p:cNvSpPr>
            <a:spLocks noGrp="1"/>
          </p:cNvSpPr>
          <p:nvPr>
            <p:ph type="title"/>
          </p:nvPr>
        </p:nvSpPr>
        <p:spPr/>
        <p:txBody>
          <a:bodyPr/>
          <a:lstStyle/>
          <a:p>
            <a:pPr algn="ctr"/>
            <a:r>
              <a:rPr lang="en-US" dirty="0"/>
              <a:t>26-sep-2023,tuesday</a:t>
            </a:r>
          </a:p>
        </p:txBody>
      </p:sp>
    </p:spTree>
    <p:extLst>
      <p:ext uri="{BB962C8B-B14F-4D97-AF65-F5344CB8AC3E}">
        <p14:creationId xmlns:p14="http://schemas.microsoft.com/office/powerpoint/2010/main" val="13997071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E6485D-FA3B-96DC-6603-A9901C7B3B75}"/>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525BDCFC-C655-1C64-9E49-45E0B1E75925}"/>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BEF5A3FC-CD47-34F7-529D-9CCD2FDDF79B}"/>
              </a:ext>
            </a:extLst>
          </p:cNvPr>
          <p:cNvSpPr>
            <a:spLocks noGrp="1"/>
          </p:cNvSpPr>
          <p:nvPr>
            <p:ph type="sldNum" sz="quarter" idx="12"/>
          </p:nvPr>
        </p:nvSpPr>
        <p:spPr/>
        <p:txBody>
          <a:bodyPr/>
          <a:lstStyle/>
          <a:p>
            <a:fld id="{B5CEABB6-07DC-46E8-9B57-56EC44A396E5}" type="slidenum">
              <a:rPr lang="en-US" smtClean="0"/>
              <a:t>78</a:t>
            </a:fld>
            <a:endParaRPr lang="en-US" dirty="0"/>
          </a:p>
        </p:txBody>
      </p:sp>
      <p:sp>
        <p:nvSpPr>
          <p:cNvPr id="6" name="Text Placeholder 5">
            <a:extLst>
              <a:ext uri="{FF2B5EF4-FFF2-40B4-BE49-F238E27FC236}">
                <a16:creationId xmlns:a16="http://schemas.microsoft.com/office/drawing/2014/main" id="{81E272C2-4416-3A18-8745-A0C37FC04568}"/>
              </a:ext>
            </a:extLst>
          </p:cNvPr>
          <p:cNvSpPr>
            <a:spLocks noGrp="1"/>
          </p:cNvSpPr>
          <p:nvPr>
            <p:ph type="body" sz="quarter" idx="13"/>
          </p:nvPr>
        </p:nvSpPr>
        <p:spPr>
          <a:xfrm>
            <a:off x="838200" y="819509"/>
            <a:ext cx="4114800" cy="4776619"/>
          </a:xfrm>
        </p:spPr>
        <p:txBody>
          <a:bodyPr>
            <a:noAutofit/>
          </a:bodyPr>
          <a:lstStyle/>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rgbClr val="202C8F"/>
                </a:solidFill>
                <a:effectLst/>
              </a:rPr>
              <a:t>What is </a:t>
            </a:r>
            <a:r>
              <a:rPr kumimoji="0" lang="en-US" altLang="en-US" sz="2000" b="0" i="0" u="none" strike="noStrike" cap="none" normalizeH="0" baseline="0" dirty="0" err="1">
                <a:ln>
                  <a:noFill/>
                </a:ln>
                <a:solidFill>
                  <a:srgbClr val="202C8F"/>
                </a:solidFill>
                <a:effectLst/>
              </a:rPr>
              <a:t>databricks</a:t>
            </a:r>
            <a:r>
              <a:rPr kumimoji="0" lang="en-US" altLang="en-US" sz="2000" b="0" i="0" u="none" strike="noStrike" cap="none" normalizeH="0" baseline="0" dirty="0">
                <a:ln>
                  <a:noFill/>
                </a:ln>
                <a:solidFill>
                  <a:srgbClr val="202C8F"/>
                </a:solidFill>
                <a:effectLst/>
              </a:rPr>
              <a:t>?</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en-US" sz="2000" cap="none" dirty="0">
                <a:solidFill>
                  <a:srgbClr val="202C8F"/>
                </a:solidFill>
              </a:rPr>
              <a:t>Setting Up azure </a:t>
            </a:r>
            <a:r>
              <a:rPr lang="en-US" altLang="en-US" sz="2000" cap="none" dirty="0" err="1">
                <a:solidFill>
                  <a:srgbClr val="202C8F"/>
                </a:solidFill>
              </a:rPr>
              <a:t>databricks</a:t>
            </a:r>
            <a:endParaRPr lang="en-US" altLang="en-US" sz="2000" cap="none" dirty="0">
              <a:solidFill>
                <a:srgbClr val="202C8F"/>
              </a:solidFill>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rgbClr val="202C8F"/>
                </a:solidFill>
                <a:effectLst/>
              </a:rPr>
              <a:t>Overview of Databricks Workspace</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en-US" sz="2000" cap="none" dirty="0">
                <a:solidFill>
                  <a:srgbClr val="202C8F"/>
                </a:solidFill>
              </a:rPr>
              <a:t>Cluster configuration</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rgbClr val="202C8F"/>
                </a:solidFill>
                <a:effectLst/>
              </a:rPr>
              <a:t>Mounting</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en-US" sz="2000" cap="none" dirty="0">
                <a:solidFill>
                  <a:srgbClr val="202C8F"/>
                </a:solidFill>
              </a:rPr>
              <a:t>Widgets</a:t>
            </a:r>
            <a:endParaRPr kumimoji="0" lang="en-US" altLang="en-US" sz="2000" b="0" i="0" u="none" strike="noStrike" cap="none" normalizeH="0" baseline="0" dirty="0">
              <a:ln>
                <a:noFill/>
              </a:ln>
              <a:solidFill>
                <a:srgbClr val="202C8F"/>
              </a:solidFill>
              <a:effectLst/>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en-US" sz="2000" cap="none" dirty="0">
                <a:solidFill>
                  <a:srgbClr val="202C8F"/>
                </a:solidFill>
              </a:rPr>
              <a:t>Parameters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rgbClr val="202C8F"/>
                </a:solidFill>
                <a:effectLst/>
              </a:rPr>
              <a:t>Functions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en-US" sz="2000" cap="none" dirty="0">
                <a:solidFill>
                  <a:srgbClr val="202C8F"/>
                </a:solidFill>
              </a:rPr>
              <a:t>%run, %md, %language</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rgbClr val="202C8F"/>
                </a:solidFill>
                <a:effectLst/>
              </a:rPr>
              <a:t>Structured streaming</a:t>
            </a:r>
          </a:p>
          <a:p>
            <a:endParaRPr lang="en-US" sz="2000" dirty="0"/>
          </a:p>
          <a:p>
            <a:endParaRPr lang="en-US" sz="2000" dirty="0"/>
          </a:p>
        </p:txBody>
      </p:sp>
    </p:spTree>
    <p:extLst>
      <p:ext uri="{BB962C8B-B14F-4D97-AF65-F5344CB8AC3E}">
        <p14:creationId xmlns:p14="http://schemas.microsoft.com/office/powerpoint/2010/main" val="18178782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F811-13B9-5F38-327B-43AA9BC258BC}"/>
              </a:ext>
            </a:extLst>
          </p:cNvPr>
          <p:cNvSpPr>
            <a:spLocks noGrp="1"/>
          </p:cNvSpPr>
          <p:nvPr>
            <p:ph type="title"/>
          </p:nvPr>
        </p:nvSpPr>
        <p:spPr>
          <a:xfrm>
            <a:off x="838200" y="365125"/>
            <a:ext cx="10515600" cy="790815"/>
          </a:xfrm>
        </p:spPr>
        <p:txBody>
          <a:bodyPr/>
          <a:lstStyle/>
          <a:p>
            <a:pPr algn="ctr"/>
            <a:r>
              <a:rPr lang="en-US" dirty="0"/>
              <a:t>Work screenshots</a:t>
            </a:r>
          </a:p>
        </p:txBody>
      </p:sp>
      <p:pic>
        <p:nvPicPr>
          <p:cNvPr id="8" name="Content Placeholder 7" descr="A screenshot of a computer&#10;&#10;Description automatically generated">
            <a:extLst>
              <a:ext uri="{FF2B5EF4-FFF2-40B4-BE49-F238E27FC236}">
                <a16:creationId xmlns:a16="http://schemas.microsoft.com/office/drawing/2014/main" id="{51304103-A2AF-9C1C-A441-42426FAD3636}"/>
              </a:ext>
            </a:extLst>
          </p:cNvPr>
          <p:cNvPicPr>
            <a:picLocks noGrp="1" noChangeAspect="1"/>
          </p:cNvPicPr>
          <p:nvPr>
            <p:ph idx="1"/>
          </p:nvPr>
        </p:nvPicPr>
        <p:blipFill>
          <a:blip r:embed="rId2"/>
          <a:stretch>
            <a:fillRect/>
          </a:stretch>
        </p:blipFill>
        <p:spPr>
          <a:xfrm>
            <a:off x="666017" y="1267874"/>
            <a:ext cx="6088466" cy="4753364"/>
          </a:xfrm>
        </p:spPr>
      </p:pic>
      <p:sp>
        <p:nvSpPr>
          <p:cNvPr id="4" name="Date Placeholder 3">
            <a:extLst>
              <a:ext uri="{FF2B5EF4-FFF2-40B4-BE49-F238E27FC236}">
                <a16:creationId xmlns:a16="http://schemas.microsoft.com/office/drawing/2014/main" id="{5307AF11-3844-A07B-97FB-5F98ED4660D0}"/>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A7D28C22-99C1-58D0-018D-8FEF48DE5AB9}"/>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2D9CD33F-36AD-F0E9-EA18-F6739FEEEB94}"/>
              </a:ext>
            </a:extLst>
          </p:cNvPr>
          <p:cNvSpPr>
            <a:spLocks noGrp="1"/>
          </p:cNvSpPr>
          <p:nvPr>
            <p:ph type="sldNum" sz="quarter" idx="12"/>
          </p:nvPr>
        </p:nvSpPr>
        <p:spPr/>
        <p:txBody>
          <a:bodyPr/>
          <a:lstStyle/>
          <a:p>
            <a:fld id="{B5CEABB6-07DC-46E8-9B57-56EC44A396E5}" type="slidenum">
              <a:rPr lang="en-US" smtClean="0"/>
              <a:t>79</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34205A83-2576-862A-44FB-4FB4A1F95832}"/>
              </a:ext>
            </a:extLst>
          </p:cNvPr>
          <p:cNvPicPr>
            <a:picLocks noChangeAspect="1"/>
          </p:cNvPicPr>
          <p:nvPr/>
        </p:nvPicPr>
        <p:blipFill>
          <a:blip r:embed="rId3"/>
          <a:stretch>
            <a:fillRect/>
          </a:stretch>
        </p:blipFill>
        <p:spPr>
          <a:xfrm>
            <a:off x="6754484" y="1267873"/>
            <a:ext cx="5322498" cy="4753365"/>
          </a:xfrm>
          <a:prstGeom prst="rect">
            <a:avLst/>
          </a:prstGeom>
        </p:spPr>
      </p:pic>
    </p:spTree>
    <p:extLst>
      <p:ext uri="{BB962C8B-B14F-4D97-AF65-F5344CB8AC3E}">
        <p14:creationId xmlns:p14="http://schemas.microsoft.com/office/powerpoint/2010/main" val="349934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45B18-EE90-344F-AE5B-FFF593B7C342}"/>
              </a:ext>
            </a:extLst>
          </p:cNvPr>
          <p:cNvSpPr>
            <a:spLocks noGrp="1"/>
          </p:cNvSpPr>
          <p:nvPr>
            <p:ph type="title"/>
          </p:nvPr>
        </p:nvSpPr>
        <p:spPr/>
        <p:txBody>
          <a:bodyPr/>
          <a:lstStyle/>
          <a:p>
            <a:pPr algn="ctr"/>
            <a:r>
              <a:rPr lang="en-US" dirty="0"/>
              <a:t>22-Aug-2023,Tuesday</a:t>
            </a:r>
          </a:p>
        </p:txBody>
      </p:sp>
    </p:spTree>
    <p:extLst>
      <p:ext uri="{BB962C8B-B14F-4D97-AF65-F5344CB8AC3E}">
        <p14:creationId xmlns:p14="http://schemas.microsoft.com/office/powerpoint/2010/main" val="22102114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30131-CB6C-2990-633B-79B358AD8BB5}"/>
              </a:ext>
            </a:extLst>
          </p:cNvPr>
          <p:cNvSpPr>
            <a:spLocks noGrp="1"/>
          </p:cNvSpPr>
          <p:nvPr>
            <p:ph type="title"/>
          </p:nvPr>
        </p:nvSpPr>
        <p:spPr/>
        <p:txBody>
          <a:bodyPr/>
          <a:lstStyle/>
          <a:p>
            <a:pPr algn="ctr"/>
            <a:r>
              <a:rPr lang="en-US" dirty="0"/>
              <a:t>27-sep-2023,wednesday</a:t>
            </a:r>
          </a:p>
        </p:txBody>
      </p:sp>
    </p:spTree>
    <p:extLst>
      <p:ext uri="{BB962C8B-B14F-4D97-AF65-F5344CB8AC3E}">
        <p14:creationId xmlns:p14="http://schemas.microsoft.com/office/powerpoint/2010/main" val="5886375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AB7EA5A-42F6-92F4-C5FA-263A94BA8A8A}"/>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0933E4D3-A444-2963-B387-1E10A0D1E6F9}"/>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14757A1E-57B8-D4D4-178C-B0787EF38F94}"/>
              </a:ext>
            </a:extLst>
          </p:cNvPr>
          <p:cNvSpPr>
            <a:spLocks noGrp="1"/>
          </p:cNvSpPr>
          <p:nvPr>
            <p:ph type="sldNum" sz="quarter" idx="12"/>
          </p:nvPr>
        </p:nvSpPr>
        <p:spPr/>
        <p:txBody>
          <a:bodyPr/>
          <a:lstStyle/>
          <a:p>
            <a:fld id="{B5CEABB6-07DC-46E8-9B57-56EC44A396E5}" type="slidenum">
              <a:rPr lang="en-US" smtClean="0"/>
              <a:t>81</a:t>
            </a:fld>
            <a:endParaRPr lang="en-US" dirty="0"/>
          </a:p>
        </p:txBody>
      </p:sp>
      <p:sp>
        <p:nvSpPr>
          <p:cNvPr id="6" name="Text Placeholder 5">
            <a:extLst>
              <a:ext uri="{FF2B5EF4-FFF2-40B4-BE49-F238E27FC236}">
                <a16:creationId xmlns:a16="http://schemas.microsoft.com/office/drawing/2014/main" id="{9DE7BC41-A605-C771-9556-E6EF373E1E7B}"/>
              </a:ext>
            </a:extLst>
          </p:cNvPr>
          <p:cNvSpPr>
            <a:spLocks noGrp="1"/>
          </p:cNvSpPr>
          <p:nvPr>
            <p:ph type="body" sz="quarter" idx="13"/>
          </p:nvPr>
        </p:nvSpPr>
        <p:spPr>
          <a:xfrm>
            <a:off x="6117336" y="1017917"/>
            <a:ext cx="4114800" cy="4578211"/>
          </a:xfrm>
        </p:spPr>
        <p:txBody>
          <a:bodyPr>
            <a:normAutofit fontScale="92500" lnSpcReduction="10000"/>
          </a:bodyPr>
          <a:lstStyle/>
          <a:p>
            <a:pPr marL="342900" indent="-342900" algn="l" eaLnBrk="0" fontAlgn="base" hangingPunct="0">
              <a:lnSpc>
                <a:spcPct val="150000"/>
              </a:lnSpc>
              <a:spcBef>
                <a:spcPct val="0"/>
              </a:spcBef>
              <a:spcAft>
                <a:spcPct val="0"/>
              </a:spcAft>
              <a:buFont typeface="+mj-lt"/>
              <a:buAutoNum type="arabicPeriod"/>
            </a:pPr>
            <a:r>
              <a:rPr lang="en-US" altLang="en-US" sz="2000" cap="none" dirty="0"/>
              <a:t>Structured streaming</a:t>
            </a:r>
          </a:p>
          <a:p>
            <a:pPr marL="342900" indent="-342900" algn="l" eaLnBrk="0" fontAlgn="base" hangingPunct="0">
              <a:lnSpc>
                <a:spcPct val="150000"/>
              </a:lnSpc>
              <a:spcBef>
                <a:spcPct val="0"/>
              </a:spcBef>
              <a:spcAft>
                <a:spcPct val="0"/>
              </a:spcAft>
              <a:buFont typeface="+mj-lt"/>
              <a:buAutoNum type="arabicPeriod"/>
            </a:pPr>
            <a:r>
              <a:rPr lang="en-US" altLang="en-US" sz="2000" cap="none" dirty="0"/>
              <a:t>DBFS from sample data</a:t>
            </a:r>
          </a:p>
          <a:p>
            <a:pPr marL="342900" indent="-342900" algn="l" eaLnBrk="0" fontAlgn="base" hangingPunct="0">
              <a:lnSpc>
                <a:spcPct val="150000"/>
              </a:lnSpc>
              <a:spcBef>
                <a:spcPct val="0"/>
              </a:spcBef>
              <a:spcAft>
                <a:spcPct val="0"/>
              </a:spcAft>
              <a:buFont typeface="+mj-lt"/>
              <a:buAutoNum type="arabicPeriod"/>
            </a:pPr>
            <a:r>
              <a:rPr lang="en-US" altLang="en-US" sz="2000" cap="none" dirty="0"/>
              <a:t>Delta table &amp; Parquet table</a:t>
            </a:r>
          </a:p>
          <a:p>
            <a:pPr marL="342900" indent="-342900" algn="l" eaLnBrk="0" fontAlgn="base" hangingPunct="0">
              <a:lnSpc>
                <a:spcPct val="150000"/>
              </a:lnSpc>
              <a:spcBef>
                <a:spcPct val="0"/>
              </a:spcBef>
              <a:spcAft>
                <a:spcPct val="0"/>
              </a:spcAft>
              <a:buFont typeface="+mj-lt"/>
              <a:buAutoNum type="arabicPeriod"/>
            </a:pPr>
            <a:r>
              <a:rPr lang="en-US" altLang="en-US" sz="2000" cap="none" dirty="0"/>
              <a:t>Partition Tables</a:t>
            </a:r>
          </a:p>
          <a:p>
            <a:pPr marL="342900" indent="-342900" algn="l" eaLnBrk="0" fontAlgn="base" hangingPunct="0">
              <a:lnSpc>
                <a:spcPct val="150000"/>
              </a:lnSpc>
              <a:spcBef>
                <a:spcPct val="0"/>
              </a:spcBef>
              <a:spcAft>
                <a:spcPct val="0"/>
              </a:spcAft>
              <a:buFont typeface="+mj-lt"/>
              <a:buAutoNum type="arabicPeriod"/>
            </a:pPr>
            <a:r>
              <a:rPr lang="en-US" altLang="en-US" sz="2000" cap="none" dirty="0"/>
              <a:t>Medallion / Multi hop Architecture</a:t>
            </a:r>
          </a:p>
          <a:p>
            <a:pPr marL="342900" indent="-342900" algn="l" eaLnBrk="0" fontAlgn="base" hangingPunct="0">
              <a:lnSpc>
                <a:spcPct val="150000"/>
              </a:lnSpc>
              <a:spcBef>
                <a:spcPct val="0"/>
              </a:spcBef>
              <a:spcAft>
                <a:spcPct val="0"/>
              </a:spcAft>
              <a:buFont typeface="+mj-lt"/>
              <a:buAutoNum type="arabicPeriod"/>
            </a:pPr>
            <a:r>
              <a:rPr lang="en-US" altLang="en-US" sz="2000" cap="none" dirty="0">
                <a:sym typeface="Wingdings" panose="05000000000000000000" pitchFamily="2" charset="2"/>
              </a:rPr>
              <a:t>Workflows  Jobs </a:t>
            </a:r>
          </a:p>
          <a:p>
            <a:pPr marL="342900" indent="-342900" algn="l" eaLnBrk="0" fontAlgn="base" hangingPunct="0">
              <a:lnSpc>
                <a:spcPct val="150000"/>
              </a:lnSpc>
              <a:spcBef>
                <a:spcPct val="0"/>
              </a:spcBef>
              <a:spcAft>
                <a:spcPct val="0"/>
              </a:spcAft>
              <a:buFont typeface="+mj-lt"/>
              <a:buAutoNum type="arabicPeriod"/>
            </a:pPr>
            <a:r>
              <a:rPr lang="en-US" altLang="en-US" sz="2000" cap="none" dirty="0">
                <a:sym typeface="Wingdings" panose="05000000000000000000" pitchFamily="2" charset="2"/>
              </a:rPr>
              <a:t>Accessing data from Azure SQL database</a:t>
            </a:r>
          </a:p>
          <a:p>
            <a:pPr marL="342900" indent="-342900" algn="l" eaLnBrk="0" fontAlgn="base" hangingPunct="0">
              <a:lnSpc>
                <a:spcPct val="150000"/>
              </a:lnSpc>
              <a:spcBef>
                <a:spcPct val="0"/>
              </a:spcBef>
              <a:spcAft>
                <a:spcPct val="0"/>
              </a:spcAft>
              <a:buFont typeface="+mj-lt"/>
              <a:buAutoNum type="arabicPeriod"/>
            </a:pPr>
            <a:r>
              <a:rPr lang="en-US" altLang="en-US" sz="2000" cap="none" dirty="0">
                <a:sym typeface="Wingdings" panose="05000000000000000000" pitchFamily="2" charset="2"/>
              </a:rPr>
              <a:t>Unity catalog in </a:t>
            </a:r>
            <a:r>
              <a:rPr lang="en-US" altLang="en-US" sz="2000" cap="none" dirty="0" err="1">
                <a:sym typeface="Wingdings" panose="05000000000000000000" pitchFamily="2" charset="2"/>
              </a:rPr>
              <a:t>databricks</a:t>
            </a:r>
            <a:endParaRPr lang="en-US" altLang="en-US" sz="2000" cap="none" dirty="0">
              <a:sym typeface="Wingdings" panose="05000000000000000000" pitchFamily="2" charset="2"/>
            </a:endParaRPr>
          </a:p>
          <a:p>
            <a:pPr marL="342900" indent="-342900" algn="l" eaLnBrk="0" fontAlgn="base" hangingPunct="0">
              <a:lnSpc>
                <a:spcPct val="150000"/>
              </a:lnSpc>
              <a:spcBef>
                <a:spcPct val="0"/>
              </a:spcBef>
              <a:spcAft>
                <a:spcPct val="0"/>
              </a:spcAft>
              <a:buFont typeface="+mj-lt"/>
              <a:buAutoNum type="arabicPeriod"/>
            </a:pPr>
            <a:r>
              <a:rPr lang="en-US" altLang="en-US" sz="2000" cap="none" dirty="0" err="1"/>
              <a:t>Metastore</a:t>
            </a:r>
            <a:endParaRPr lang="en-US" altLang="en-US" sz="2000" cap="none" dirty="0"/>
          </a:p>
          <a:p>
            <a:endParaRPr lang="en-US" dirty="0"/>
          </a:p>
          <a:p>
            <a:endParaRPr lang="en-US" dirty="0"/>
          </a:p>
        </p:txBody>
      </p:sp>
    </p:spTree>
    <p:extLst>
      <p:ext uri="{BB962C8B-B14F-4D97-AF65-F5344CB8AC3E}">
        <p14:creationId xmlns:p14="http://schemas.microsoft.com/office/powerpoint/2010/main" val="20050706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E4D5E-4D4F-03A6-BA3B-4AD6D913D8B3}"/>
              </a:ext>
            </a:extLst>
          </p:cNvPr>
          <p:cNvSpPr>
            <a:spLocks noGrp="1"/>
          </p:cNvSpPr>
          <p:nvPr>
            <p:ph type="title"/>
          </p:nvPr>
        </p:nvSpPr>
        <p:spPr>
          <a:xfrm>
            <a:off x="838200" y="365126"/>
            <a:ext cx="10515600" cy="980596"/>
          </a:xfrm>
        </p:spPr>
        <p:txBody>
          <a:bodyPr/>
          <a:lstStyle/>
          <a:p>
            <a:pPr algn="ctr"/>
            <a:r>
              <a:rPr lang="en-US" dirty="0"/>
              <a:t>Work screenshots</a:t>
            </a:r>
          </a:p>
        </p:txBody>
      </p:sp>
      <p:pic>
        <p:nvPicPr>
          <p:cNvPr id="8" name="Content Placeholder 7" descr="A screenshot of a computer&#10;&#10;Description automatically generated">
            <a:extLst>
              <a:ext uri="{FF2B5EF4-FFF2-40B4-BE49-F238E27FC236}">
                <a16:creationId xmlns:a16="http://schemas.microsoft.com/office/drawing/2014/main" id="{F149D8D9-AE82-D6FC-B2C0-B29FA6E495B4}"/>
              </a:ext>
            </a:extLst>
          </p:cNvPr>
          <p:cNvPicPr>
            <a:picLocks noGrp="1" noChangeAspect="1"/>
          </p:cNvPicPr>
          <p:nvPr>
            <p:ph idx="1"/>
          </p:nvPr>
        </p:nvPicPr>
        <p:blipFill>
          <a:blip r:embed="rId2"/>
          <a:stretch>
            <a:fillRect/>
          </a:stretch>
        </p:blipFill>
        <p:spPr>
          <a:xfrm>
            <a:off x="306348" y="1345722"/>
            <a:ext cx="5921924" cy="4830763"/>
          </a:xfrm>
        </p:spPr>
      </p:pic>
      <p:sp>
        <p:nvSpPr>
          <p:cNvPr id="4" name="Date Placeholder 3">
            <a:extLst>
              <a:ext uri="{FF2B5EF4-FFF2-40B4-BE49-F238E27FC236}">
                <a16:creationId xmlns:a16="http://schemas.microsoft.com/office/drawing/2014/main" id="{0B14C54D-160E-B0BF-BB48-0B741866C2A1}"/>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3AE0EF0F-287B-3CDD-7B63-1F2567D5F227}"/>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0B3675CB-9AF2-D0AD-40B7-05C8CBC30D22}"/>
              </a:ext>
            </a:extLst>
          </p:cNvPr>
          <p:cNvSpPr>
            <a:spLocks noGrp="1"/>
          </p:cNvSpPr>
          <p:nvPr>
            <p:ph type="sldNum" sz="quarter" idx="12"/>
          </p:nvPr>
        </p:nvSpPr>
        <p:spPr/>
        <p:txBody>
          <a:bodyPr/>
          <a:lstStyle/>
          <a:p>
            <a:fld id="{B5CEABB6-07DC-46E8-9B57-56EC44A396E5}" type="slidenum">
              <a:rPr lang="en-US" smtClean="0"/>
              <a:t>82</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55C1F00A-B107-A26B-8B1E-B8F763BEA244}"/>
              </a:ext>
            </a:extLst>
          </p:cNvPr>
          <p:cNvPicPr>
            <a:picLocks noChangeAspect="1"/>
          </p:cNvPicPr>
          <p:nvPr/>
        </p:nvPicPr>
        <p:blipFill>
          <a:blip r:embed="rId3"/>
          <a:stretch>
            <a:fillRect/>
          </a:stretch>
        </p:blipFill>
        <p:spPr>
          <a:xfrm>
            <a:off x="6228271" y="1345721"/>
            <a:ext cx="5564881" cy="2743199"/>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D6332ECA-6DA3-5D15-1AEC-B4AA6746FACD}"/>
              </a:ext>
            </a:extLst>
          </p:cNvPr>
          <p:cNvPicPr>
            <a:picLocks noChangeAspect="1"/>
          </p:cNvPicPr>
          <p:nvPr/>
        </p:nvPicPr>
        <p:blipFill>
          <a:blip r:embed="rId4"/>
          <a:stretch>
            <a:fillRect/>
          </a:stretch>
        </p:blipFill>
        <p:spPr>
          <a:xfrm>
            <a:off x="6228271" y="3613152"/>
            <a:ext cx="5564882" cy="2563333"/>
          </a:xfrm>
          <a:prstGeom prst="rect">
            <a:avLst/>
          </a:prstGeom>
        </p:spPr>
      </p:pic>
    </p:spTree>
    <p:extLst>
      <p:ext uri="{BB962C8B-B14F-4D97-AF65-F5344CB8AC3E}">
        <p14:creationId xmlns:p14="http://schemas.microsoft.com/office/powerpoint/2010/main" val="35452940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32A1D-EC82-A9D0-40B7-ED7B715276EB}"/>
              </a:ext>
            </a:extLst>
          </p:cNvPr>
          <p:cNvSpPr>
            <a:spLocks noGrp="1"/>
          </p:cNvSpPr>
          <p:nvPr>
            <p:ph type="title"/>
          </p:nvPr>
        </p:nvSpPr>
        <p:spPr/>
        <p:txBody>
          <a:bodyPr/>
          <a:lstStyle/>
          <a:p>
            <a:pPr algn="ctr"/>
            <a:r>
              <a:rPr lang="en-US" dirty="0"/>
              <a:t>28-sep-2023,Thursday</a:t>
            </a:r>
          </a:p>
        </p:txBody>
      </p:sp>
    </p:spTree>
    <p:extLst>
      <p:ext uri="{BB962C8B-B14F-4D97-AF65-F5344CB8AC3E}">
        <p14:creationId xmlns:p14="http://schemas.microsoft.com/office/powerpoint/2010/main" val="24457103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91E5C2E-DBBA-4391-697C-4C595497A7F0}"/>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259F1D5C-B149-172A-A48B-F9AD20189174}"/>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A9480FD9-8136-DE2D-E061-92292E5DE5D1}"/>
              </a:ext>
            </a:extLst>
          </p:cNvPr>
          <p:cNvSpPr>
            <a:spLocks noGrp="1"/>
          </p:cNvSpPr>
          <p:nvPr>
            <p:ph type="sldNum" sz="quarter" idx="12"/>
          </p:nvPr>
        </p:nvSpPr>
        <p:spPr/>
        <p:txBody>
          <a:bodyPr/>
          <a:lstStyle/>
          <a:p>
            <a:fld id="{B5CEABB6-07DC-46E8-9B57-56EC44A396E5}" type="slidenum">
              <a:rPr lang="en-US" smtClean="0"/>
              <a:t>84</a:t>
            </a:fld>
            <a:endParaRPr lang="en-US" dirty="0"/>
          </a:p>
        </p:txBody>
      </p:sp>
      <p:sp>
        <p:nvSpPr>
          <p:cNvPr id="6" name="Text Placeholder 5">
            <a:extLst>
              <a:ext uri="{FF2B5EF4-FFF2-40B4-BE49-F238E27FC236}">
                <a16:creationId xmlns:a16="http://schemas.microsoft.com/office/drawing/2014/main" id="{38AF9C92-3D32-EFDF-84EF-10F09BE4DD90}"/>
              </a:ext>
            </a:extLst>
          </p:cNvPr>
          <p:cNvSpPr>
            <a:spLocks noGrp="1"/>
          </p:cNvSpPr>
          <p:nvPr>
            <p:ph type="body" sz="quarter" idx="13"/>
          </p:nvPr>
        </p:nvSpPr>
        <p:spPr>
          <a:xfrm>
            <a:off x="838200" y="785004"/>
            <a:ext cx="4114800" cy="4811124"/>
          </a:xfrm>
        </p:spPr>
        <p:txBody>
          <a:bodyPr/>
          <a:lstStyle/>
          <a:p>
            <a:pPr marL="342900" indent="-342900" algn="l" eaLnBrk="0" fontAlgn="base" hangingPunct="0">
              <a:lnSpc>
                <a:spcPct val="150000"/>
              </a:lnSpc>
              <a:spcBef>
                <a:spcPct val="0"/>
              </a:spcBef>
              <a:spcAft>
                <a:spcPct val="0"/>
              </a:spcAft>
              <a:buFont typeface="+mj-lt"/>
              <a:buAutoNum type="arabicPeriod"/>
            </a:pPr>
            <a:r>
              <a:rPr lang="en-US" altLang="en-US" sz="1600" cap="none" dirty="0"/>
              <a:t>What is Docker ?</a:t>
            </a:r>
          </a:p>
          <a:p>
            <a:pPr marL="342900" indent="-342900" algn="l" eaLnBrk="0" fontAlgn="base" hangingPunct="0">
              <a:lnSpc>
                <a:spcPct val="150000"/>
              </a:lnSpc>
              <a:spcBef>
                <a:spcPct val="0"/>
              </a:spcBef>
              <a:spcAft>
                <a:spcPct val="0"/>
              </a:spcAft>
              <a:buFont typeface="+mj-lt"/>
              <a:buAutoNum type="arabicPeriod"/>
            </a:pPr>
            <a:r>
              <a:rPr lang="en-US" altLang="en-US" sz="1600" cap="none" dirty="0"/>
              <a:t>Docker initialization in VM</a:t>
            </a:r>
          </a:p>
          <a:p>
            <a:pPr marL="342900" indent="-342900" algn="l" eaLnBrk="0" fontAlgn="base" hangingPunct="0">
              <a:lnSpc>
                <a:spcPct val="150000"/>
              </a:lnSpc>
              <a:spcBef>
                <a:spcPct val="0"/>
              </a:spcBef>
              <a:spcAft>
                <a:spcPct val="0"/>
              </a:spcAft>
              <a:buFont typeface="+mj-lt"/>
              <a:buAutoNum type="arabicPeriod"/>
            </a:pPr>
            <a:r>
              <a:rPr lang="en-US" altLang="en-US" sz="1600" cap="none" dirty="0"/>
              <a:t>Build Docker image</a:t>
            </a:r>
          </a:p>
          <a:p>
            <a:pPr marL="800100" lvl="1" indent="-342900" algn="l" eaLnBrk="0" fontAlgn="base" hangingPunct="0">
              <a:lnSpc>
                <a:spcPct val="150000"/>
              </a:lnSpc>
              <a:spcBef>
                <a:spcPct val="0"/>
              </a:spcBef>
              <a:spcAft>
                <a:spcPct val="0"/>
              </a:spcAft>
              <a:buFont typeface="Arial" panose="020B0604020202020204" pitchFamily="34" charset="0"/>
              <a:buChar char="•"/>
            </a:pPr>
            <a:r>
              <a:rPr lang="en-US" altLang="en-US" sz="1600" cap="none" dirty="0"/>
              <a:t>Application</a:t>
            </a:r>
          </a:p>
          <a:p>
            <a:pPr marL="800100" lvl="1" indent="-342900" algn="l" eaLnBrk="0" fontAlgn="base" hangingPunct="0">
              <a:lnSpc>
                <a:spcPct val="150000"/>
              </a:lnSpc>
              <a:spcBef>
                <a:spcPct val="0"/>
              </a:spcBef>
              <a:spcAft>
                <a:spcPct val="0"/>
              </a:spcAft>
              <a:buFont typeface="Arial" panose="020B0604020202020204" pitchFamily="34" charset="0"/>
              <a:buChar char="•"/>
            </a:pPr>
            <a:r>
              <a:rPr lang="en-US" altLang="en-US" sz="1600" dirty="0"/>
              <a:t>Requirement.txt</a:t>
            </a:r>
          </a:p>
          <a:p>
            <a:pPr marL="800100" lvl="1" indent="-342900" algn="l" eaLnBrk="0" fontAlgn="base" hangingPunct="0">
              <a:lnSpc>
                <a:spcPct val="150000"/>
              </a:lnSpc>
              <a:spcBef>
                <a:spcPct val="0"/>
              </a:spcBef>
              <a:spcAft>
                <a:spcPct val="0"/>
              </a:spcAft>
              <a:buFont typeface="Arial" panose="020B0604020202020204" pitchFamily="34" charset="0"/>
              <a:buChar char="•"/>
            </a:pPr>
            <a:r>
              <a:rPr lang="en-US" altLang="en-US" sz="1600" cap="none" dirty="0" err="1"/>
              <a:t>Dockerfile</a:t>
            </a:r>
            <a:endParaRPr lang="en-US" altLang="en-US" sz="1600" cap="none" dirty="0"/>
          </a:p>
          <a:p>
            <a:pPr marL="342900" indent="-342900" algn="l" eaLnBrk="0" fontAlgn="base" hangingPunct="0">
              <a:lnSpc>
                <a:spcPct val="150000"/>
              </a:lnSpc>
              <a:spcBef>
                <a:spcPct val="0"/>
              </a:spcBef>
              <a:spcAft>
                <a:spcPct val="0"/>
              </a:spcAft>
              <a:buFont typeface="+mj-lt"/>
              <a:buAutoNum type="arabicPeriod"/>
            </a:pPr>
            <a:r>
              <a:rPr lang="en-US" altLang="en-US" sz="1600" cap="none" dirty="0"/>
              <a:t>Image created and Docker push</a:t>
            </a:r>
          </a:p>
          <a:p>
            <a:pPr marL="342900" indent="-342900" algn="l" eaLnBrk="0" fontAlgn="base" hangingPunct="0">
              <a:lnSpc>
                <a:spcPct val="150000"/>
              </a:lnSpc>
              <a:spcBef>
                <a:spcPct val="0"/>
              </a:spcBef>
              <a:spcAft>
                <a:spcPct val="0"/>
              </a:spcAft>
              <a:buFont typeface="+mj-lt"/>
              <a:buAutoNum type="arabicPeriod"/>
            </a:pPr>
            <a:r>
              <a:rPr lang="en-US" altLang="en-US" sz="1600" cap="none" dirty="0"/>
              <a:t>Azure container registry (ACR)</a:t>
            </a:r>
          </a:p>
          <a:p>
            <a:pPr marL="342900" indent="-342900" algn="l" eaLnBrk="0" fontAlgn="base" hangingPunct="0">
              <a:lnSpc>
                <a:spcPct val="150000"/>
              </a:lnSpc>
              <a:spcBef>
                <a:spcPct val="0"/>
              </a:spcBef>
              <a:spcAft>
                <a:spcPct val="0"/>
              </a:spcAft>
              <a:buFont typeface="+mj-lt"/>
              <a:buAutoNum type="arabicPeriod"/>
            </a:pPr>
            <a:r>
              <a:rPr lang="en-US" altLang="en-US" sz="1600" cap="none" dirty="0"/>
              <a:t>Kubernetes</a:t>
            </a:r>
          </a:p>
          <a:p>
            <a:pPr marL="342900" indent="-342900" algn="l" eaLnBrk="0" fontAlgn="base" hangingPunct="0">
              <a:lnSpc>
                <a:spcPct val="150000"/>
              </a:lnSpc>
              <a:spcBef>
                <a:spcPct val="0"/>
              </a:spcBef>
              <a:spcAft>
                <a:spcPct val="0"/>
              </a:spcAft>
              <a:buFont typeface="+mj-lt"/>
              <a:buAutoNum type="arabicPeriod"/>
            </a:pPr>
            <a:r>
              <a:rPr lang="en-US" altLang="en-US" sz="1600" cap="none" dirty="0"/>
              <a:t>AKS</a:t>
            </a:r>
          </a:p>
          <a:p>
            <a:pPr marL="342900" indent="-342900" algn="l" eaLnBrk="0" fontAlgn="base" hangingPunct="0">
              <a:lnSpc>
                <a:spcPct val="150000"/>
              </a:lnSpc>
              <a:spcBef>
                <a:spcPct val="0"/>
              </a:spcBef>
              <a:spcAft>
                <a:spcPct val="0"/>
              </a:spcAft>
              <a:buFont typeface="+mj-lt"/>
              <a:buAutoNum type="arabicPeriod"/>
            </a:pPr>
            <a:r>
              <a:rPr lang="en-US" altLang="en-US" sz="1600" cap="none" dirty="0"/>
              <a:t>Deploy a single-image application using code and UI</a:t>
            </a:r>
          </a:p>
          <a:p>
            <a:endParaRPr lang="en-US" dirty="0"/>
          </a:p>
          <a:p>
            <a:endParaRPr lang="en-US" dirty="0"/>
          </a:p>
        </p:txBody>
      </p:sp>
    </p:spTree>
    <p:extLst>
      <p:ext uri="{BB962C8B-B14F-4D97-AF65-F5344CB8AC3E}">
        <p14:creationId xmlns:p14="http://schemas.microsoft.com/office/powerpoint/2010/main" val="8223054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75C3-A0D3-FAD1-6411-4886B25E1C86}"/>
              </a:ext>
            </a:extLst>
          </p:cNvPr>
          <p:cNvSpPr>
            <a:spLocks noGrp="1"/>
          </p:cNvSpPr>
          <p:nvPr>
            <p:ph type="title"/>
          </p:nvPr>
        </p:nvSpPr>
        <p:spPr>
          <a:xfrm>
            <a:off x="838200" y="365125"/>
            <a:ext cx="10515600" cy="799441"/>
          </a:xfrm>
        </p:spPr>
        <p:txBody>
          <a:bodyPr/>
          <a:lstStyle/>
          <a:p>
            <a:pPr algn="ctr"/>
            <a:r>
              <a:rPr lang="en-US" dirty="0"/>
              <a:t>Screenshots</a:t>
            </a:r>
          </a:p>
        </p:txBody>
      </p:sp>
      <p:sp>
        <p:nvSpPr>
          <p:cNvPr id="4" name="Date Placeholder 3">
            <a:extLst>
              <a:ext uri="{FF2B5EF4-FFF2-40B4-BE49-F238E27FC236}">
                <a16:creationId xmlns:a16="http://schemas.microsoft.com/office/drawing/2014/main" id="{A3E4FF6E-9C28-A8BC-8123-C9BC2B560AD5}"/>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084F3D4F-F4DB-CDA5-CC04-86E7CEAFAD8A}"/>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EE5A6B7A-A5DD-AB6E-2FD3-59633CF9A66F}"/>
              </a:ext>
            </a:extLst>
          </p:cNvPr>
          <p:cNvSpPr>
            <a:spLocks noGrp="1"/>
          </p:cNvSpPr>
          <p:nvPr>
            <p:ph type="sldNum" sz="quarter" idx="12"/>
          </p:nvPr>
        </p:nvSpPr>
        <p:spPr/>
        <p:txBody>
          <a:bodyPr/>
          <a:lstStyle/>
          <a:p>
            <a:fld id="{B5CEABB6-07DC-46E8-9B57-56EC44A396E5}" type="slidenum">
              <a:rPr lang="en-US" smtClean="0"/>
              <a:t>85</a:t>
            </a:fld>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0FE5F81A-83C7-81F0-38A4-ED2BE5C852B6}"/>
              </a:ext>
            </a:extLst>
          </p:cNvPr>
          <p:cNvPicPr>
            <a:picLocks noGrp="1" noChangeAspect="1"/>
          </p:cNvPicPr>
          <p:nvPr>
            <p:ph idx="1"/>
          </p:nvPr>
        </p:nvPicPr>
        <p:blipFill>
          <a:blip r:embed="rId2"/>
          <a:stretch>
            <a:fillRect/>
          </a:stretch>
        </p:blipFill>
        <p:spPr>
          <a:xfrm>
            <a:off x="320615" y="1164566"/>
            <a:ext cx="6157823" cy="4554927"/>
          </a:xfrm>
          <a:prstGeom prst="rect">
            <a:avLst/>
          </a:prstGeom>
        </p:spPr>
      </p:pic>
      <p:pic>
        <p:nvPicPr>
          <p:cNvPr id="8" name="Picture 7">
            <a:extLst>
              <a:ext uri="{FF2B5EF4-FFF2-40B4-BE49-F238E27FC236}">
                <a16:creationId xmlns:a16="http://schemas.microsoft.com/office/drawing/2014/main" id="{DF5DE88A-C4BB-820B-FECC-4F453C536606}"/>
              </a:ext>
            </a:extLst>
          </p:cNvPr>
          <p:cNvPicPr>
            <a:picLocks noChangeAspect="1"/>
          </p:cNvPicPr>
          <p:nvPr/>
        </p:nvPicPr>
        <p:blipFill rotWithShape="1">
          <a:blip r:embed="rId3"/>
          <a:srcRect t="4037"/>
          <a:stretch/>
        </p:blipFill>
        <p:spPr>
          <a:xfrm>
            <a:off x="6478438" y="1164566"/>
            <a:ext cx="5530979" cy="4528868"/>
          </a:xfrm>
          <a:prstGeom prst="rect">
            <a:avLst/>
          </a:prstGeom>
        </p:spPr>
      </p:pic>
    </p:spTree>
    <p:extLst>
      <p:ext uri="{BB962C8B-B14F-4D97-AF65-F5344CB8AC3E}">
        <p14:creationId xmlns:p14="http://schemas.microsoft.com/office/powerpoint/2010/main" val="29623802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59443-EA42-8604-05CA-3144262D8C2F}"/>
              </a:ext>
            </a:extLst>
          </p:cNvPr>
          <p:cNvSpPr>
            <a:spLocks noGrp="1"/>
          </p:cNvSpPr>
          <p:nvPr>
            <p:ph type="title"/>
          </p:nvPr>
        </p:nvSpPr>
        <p:spPr/>
        <p:txBody>
          <a:bodyPr/>
          <a:lstStyle/>
          <a:p>
            <a:pPr algn="ctr"/>
            <a:r>
              <a:rPr lang="en-US" dirty="0"/>
              <a:t>29-sep-2023,Friday</a:t>
            </a:r>
          </a:p>
        </p:txBody>
      </p:sp>
    </p:spTree>
    <p:extLst>
      <p:ext uri="{BB962C8B-B14F-4D97-AF65-F5344CB8AC3E}">
        <p14:creationId xmlns:p14="http://schemas.microsoft.com/office/powerpoint/2010/main" val="17469390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79E0483-5D7C-2F05-E47D-68DB0660F5BA}"/>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DF22431D-832C-3AA4-EB8D-ABC6BA33C019}"/>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9B8DB17E-B3F1-AD6C-066B-3F972EADA40A}"/>
              </a:ext>
            </a:extLst>
          </p:cNvPr>
          <p:cNvSpPr>
            <a:spLocks noGrp="1"/>
          </p:cNvSpPr>
          <p:nvPr>
            <p:ph type="sldNum" sz="quarter" idx="12"/>
          </p:nvPr>
        </p:nvSpPr>
        <p:spPr/>
        <p:txBody>
          <a:bodyPr/>
          <a:lstStyle/>
          <a:p>
            <a:fld id="{B5CEABB6-07DC-46E8-9B57-56EC44A396E5}" type="slidenum">
              <a:rPr lang="en-US" smtClean="0"/>
              <a:t>87</a:t>
            </a:fld>
            <a:endParaRPr lang="en-US" dirty="0"/>
          </a:p>
        </p:txBody>
      </p:sp>
      <p:sp>
        <p:nvSpPr>
          <p:cNvPr id="6" name="Text Placeholder 5">
            <a:extLst>
              <a:ext uri="{FF2B5EF4-FFF2-40B4-BE49-F238E27FC236}">
                <a16:creationId xmlns:a16="http://schemas.microsoft.com/office/drawing/2014/main" id="{674AF99F-D282-D5D3-FC58-1388144FB9CA}"/>
              </a:ext>
            </a:extLst>
          </p:cNvPr>
          <p:cNvSpPr>
            <a:spLocks noGrp="1"/>
          </p:cNvSpPr>
          <p:nvPr>
            <p:ph type="body" sz="quarter" idx="13"/>
          </p:nvPr>
        </p:nvSpPr>
        <p:spPr>
          <a:xfrm>
            <a:off x="838200" y="914401"/>
            <a:ext cx="4114800" cy="4681728"/>
          </a:xfrm>
        </p:spPr>
        <p:txBody>
          <a:bodyPr>
            <a:noAutofit/>
          </a:bodyPr>
          <a:lstStyle/>
          <a:p>
            <a:pPr marL="342900" indent="-342900" algn="l" eaLnBrk="0" fontAlgn="base" hangingPunct="0">
              <a:lnSpc>
                <a:spcPct val="150000"/>
              </a:lnSpc>
              <a:spcBef>
                <a:spcPct val="0"/>
              </a:spcBef>
              <a:spcAft>
                <a:spcPct val="0"/>
              </a:spcAft>
              <a:buFont typeface="+mj-lt"/>
              <a:buAutoNum type="arabicPeriod"/>
            </a:pPr>
            <a:r>
              <a:rPr lang="en-US" altLang="en-US" cap="none" dirty="0"/>
              <a:t>What is DevOps ?</a:t>
            </a:r>
          </a:p>
          <a:p>
            <a:pPr marL="800100" lvl="1" indent="-342900" eaLnBrk="0" fontAlgn="base" hangingPunct="0">
              <a:spcBef>
                <a:spcPct val="0"/>
              </a:spcBef>
              <a:spcAft>
                <a:spcPct val="0"/>
              </a:spcAft>
            </a:pPr>
            <a:r>
              <a:rPr lang="en-US" altLang="en-US" dirty="0"/>
              <a:t>Collaborative Branch (Main branch)</a:t>
            </a:r>
          </a:p>
          <a:p>
            <a:pPr marL="800100" lvl="1" indent="-342900" eaLnBrk="0" fontAlgn="base" hangingPunct="0">
              <a:spcBef>
                <a:spcPct val="0"/>
              </a:spcBef>
              <a:spcAft>
                <a:spcPct val="0"/>
              </a:spcAft>
            </a:pPr>
            <a:r>
              <a:rPr lang="en-US" altLang="en-US" cap="none" dirty="0"/>
              <a:t>Feature  branch</a:t>
            </a:r>
          </a:p>
          <a:p>
            <a:pPr marL="342900" indent="-342900" algn="l" eaLnBrk="0" fontAlgn="base" hangingPunct="0">
              <a:lnSpc>
                <a:spcPct val="150000"/>
              </a:lnSpc>
              <a:spcBef>
                <a:spcPct val="0"/>
              </a:spcBef>
              <a:spcAft>
                <a:spcPct val="0"/>
              </a:spcAft>
              <a:buFont typeface="+mj-lt"/>
              <a:buAutoNum type="arabicPeriod"/>
            </a:pPr>
            <a:r>
              <a:rPr lang="en-US" altLang="en-US" cap="none" dirty="0"/>
              <a:t>Azure DevOps</a:t>
            </a:r>
          </a:p>
          <a:p>
            <a:pPr marL="800100" lvl="1" indent="-342900" eaLnBrk="0" fontAlgn="base" hangingPunct="0">
              <a:spcBef>
                <a:spcPct val="0"/>
              </a:spcBef>
              <a:spcAft>
                <a:spcPct val="0"/>
              </a:spcAft>
            </a:pPr>
            <a:r>
              <a:rPr lang="en-US" altLang="en-US" cap="none" dirty="0"/>
              <a:t>Boards </a:t>
            </a:r>
          </a:p>
          <a:p>
            <a:pPr marL="800100" lvl="1" indent="-342900" eaLnBrk="0" fontAlgn="base" hangingPunct="0">
              <a:spcBef>
                <a:spcPct val="0"/>
              </a:spcBef>
              <a:spcAft>
                <a:spcPct val="0"/>
              </a:spcAft>
            </a:pPr>
            <a:r>
              <a:rPr lang="en-US" altLang="en-US" dirty="0"/>
              <a:t>Repos</a:t>
            </a:r>
          </a:p>
          <a:p>
            <a:pPr marL="800100" lvl="1" indent="-342900" eaLnBrk="0" fontAlgn="base" hangingPunct="0">
              <a:spcBef>
                <a:spcPct val="0"/>
              </a:spcBef>
              <a:spcAft>
                <a:spcPct val="0"/>
              </a:spcAft>
            </a:pPr>
            <a:r>
              <a:rPr lang="en-US" altLang="en-US" cap="none" dirty="0"/>
              <a:t>Pipelines</a:t>
            </a:r>
          </a:p>
          <a:p>
            <a:pPr marL="800100" lvl="1" indent="-342900" eaLnBrk="0" fontAlgn="base" hangingPunct="0">
              <a:spcBef>
                <a:spcPct val="0"/>
              </a:spcBef>
              <a:spcAft>
                <a:spcPct val="0"/>
              </a:spcAft>
            </a:pPr>
            <a:r>
              <a:rPr lang="en-US" altLang="en-US" dirty="0"/>
              <a:t>Test plans</a:t>
            </a:r>
            <a:endParaRPr lang="en-US" altLang="en-US" cap="none" dirty="0"/>
          </a:p>
          <a:p>
            <a:pPr marL="342900" indent="-342900" algn="l" eaLnBrk="0" fontAlgn="base" hangingPunct="0">
              <a:lnSpc>
                <a:spcPct val="150000"/>
              </a:lnSpc>
              <a:spcBef>
                <a:spcPct val="0"/>
              </a:spcBef>
              <a:spcAft>
                <a:spcPct val="0"/>
              </a:spcAft>
              <a:buFont typeface="+mj-lt"/>
              <a:buAutoNum type="arabicPeriod"/>
            </a:pPr>
            <a:r>
              <a:rPr lang="en-US" altLang="en-US" cap="none" dirty="0"/>
              <a:t>Creating a project Board in Azure DevOps</a:t>
            </a:r>
          </a:p>
          <a:p>
            <a:pPr marL="742950" lvl="1" indent="-285750" eaLnBrk="0" fontAlgn="base" hangingPunct="0">
              <a:spcBef>
                <a:spcPct val="0"/>
              </a:spcBef>
              <a:spcAft>
                <a:spcPct val="0"/>
              </a:spcAft>
            </a:pPr>
            <a:r>
              <a:rPr lang="en-US" altLang="en-US" dirty="0"/>
              <a:t>Work items </a:t>
            </a:r>
          </a:p>
          <a:p>
            <a:pPr marL="1257300" lvl="2" indent="-342900" algn="l" eaLnBrk="0" fontAlgn="base" hangingPunct="0">
              <a:lnSpc>
                <a:spcPct val="150000"/>
              </a:lnSpc>
              <a:spcBef>
                <a:spcPct val="0"/>
              </a:spcBef>
              <a:spcAft>
                <a:spcPct val="0"/>
              </a:spcAft>
              <a:buFont typeface="Courier New" panose="02070309020205020404" pitchFamily="49" charset="0"/>
              <a:buChar char="o"/>
            </a:pPr>
            <a:r>
              <a:rPr lang="en-US" altLang="en-US" cap="none" dirty="0"/>
              <a:t>Epic</a:t>
            </a:r>
          </a:p>
          <a:p>
            <a:pPr marL="1257300" lvl="2" indent="-342900" algn="l" eaLnBrk="0" fontAlgn="base" hangingPunct="0">
              <a:lnSpc>
                <a:spcPct val="150000"/>
              </a:lnSpc>
              <a:spcBef>
                <a:spcPct val="0"/>
              </a:spcBef>
              <a:spcAft>
                <a:spcPct val="0"/>
              </a:spcAft>
              <a:buFont typeface="Courier New" panose="02070309020205020404" pitchFamily="49" charset="0"/>
              <a:buChar char="o"/>
            </a:pPr>
            <a:r>
              <a:rPr lang="en-US" altLang="en-US" cap="none" dirty="0"/>
              <a:t>Feature</a:t>
            </a:r>
          </a:p>
          <a:p>
            <a:pPr marL="1257300" lvl="2" indent="-342900" algn="l" eaLnBrk="0" fontAlgn="base" hangingPunct="0">
              <a:lnSpc>
                <a:spcPct val="150000"/>
              </a:lnSpc>
              <a:spcBef>
                <a:spcPct val="0"/>
              </a:spcBef>
              <a:spcAft>
                <a:spcPct val="0"/>
              </a:spcAft>
              <a:buFont typeface="Courier New" panose="02070309020205020404" pitchFamily="49" charset="0"/>
              <a:buChar char="o"/>
            </a:pPr>
            <a:r>
              <a:rPr lang="en-US" altLang="en-US" dirty="0"/>
              <a:t>User story</a:t>
            </a:r>
          </a:p>
          <a:p>
            <a:pPr marL="1257300" lvl="2" indent="-342900" algn="l" eaLnBrk="0" fontAlgn="base" hangingPunct="0">
              <a:lnSpc>
                <a:spcPct val="150000"/>
              </a:lnSpc>
              <a:spcBef>
                <a:spcPct val="0"/>
              </a:spcBef>
              <a:spcAft>
                <a:spcPct val="0"/>
              </a:spcAft>
              <a:buFont typeface="Courier New" panose="02070309020205020404" pitchFamily="49" charset="0"/>
              <a:buChar char="o"/>
            </a:pPr>
            <a:r>
              <a:rPr lang="en-US" altLang="en-US" cap="none" dirty="0"/>
              <a:t>Tasks</a:t>
            </a:r>
          </a:p>
          <a:p>
            <a:pPr marL="342900" indent="-342900" algn="l" eaLnBrk="0" fontAlgn="base" hangingPunct="0">
              <a:lnSpc>
                <a:spcPct val="150000"/>
              </a:lnSpc>
              <a:spcBef>
                <a:spcPct val="0"/>
              </a:spcBef>
              <a:spcAft>
                <a:spcPct val="0"/>
              </a:spcAft>
              <a:buFont typeface="+mj-lt"/>
              <a:buAutoNum type="arabicPeriod"/>
            </a:pPr>
            <a:r>
              <a:rPr lang="en-US" altLang="en-US" cap="none" dirty="0"/>
              <a:t>Azure Repos</a:t>
            </a:r>
          </a:p>
          <a:p>
            <a:pPr marL="342900" indent="-342900" algn="l" eaLnBrk="0" fontAlgn="base" hangingPunct="0">
              <a:lnSpc>
                <a:spcPct val="150000"/>
              </a:lnSpc>
              <a:spcBef>
                <a:spcPct val="0"/>
              </a:spcBef>
              <a:spcAft>
                <a:spcPct val="0"/>
              </a:spcAft>
              <a:buFont typeface="+mj-lt"/>
              <a:buAutoNum type="arabicPeriod"/>
            </a:pPr>
            <a:r>
              <a:rPr lang="en-US" altLang="en-US" cap="none" dirty="0"/>
              <a:t>Azure Pipelines</a:t>
            </a:r>
          </a:p>
          <a:p>
            <a:endParaRPr lang="en-US" dirty="0"/>
          </a:p>
          <a:p>
            <a:endParaRPr lang="en-US" dirty="0"/>
          </a:p>
        </p:txBody>
      </p:sp>
    </p:spTree>
    <p:extLst>
      <p:ext uri="{BB962C8B-B14F-4D97-AF65-F5344CB8AC3E}">
        <p14:creationId xmlns:p14="http://schemas.microsoft.com/office/powerpoint/2010/main" val="35321939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22C02-3559-836C-FABD-44D6154F1A6F}"/>
              </a:ext>
            </a:extLst>
          </p:cNvPr>
          <p:cNvSpPr>
            <a:spLocks noGrp="1"/>
          </p:cNvSpPr>
          <p:nvPr>
            <p:ph type="title"/>
          </p:nvPr>
        </p:nvSpPr>
        <p:spPr/>
        <p:txBody>
          <a:bodyPr/>
          <a:lstStyle/>
          <a:p>
            <a:pPr algn="ctr"/>
            <a:r>
              <a:rPr lang="en-US" dirty="0"/>
              <a:t>Work screenshots</a:t>
            </a:r>
          </a:p>
        </p:txBody>
      </p:sp>
      <p:sp>
        <p:nvSpPr>
          <p:cNvPr id="4" name="Date Placeholder 3">
            <a:extLst>
              <a:ext uri="{FF2B5EF4-FFF2-40B4-BE49-F238E27FC236}">
                <a16:creationId xmlns:a16="http://schemas.microsoft.com/office/drawing/2014/main" id="{39000A2B-2CC1-B3A3-76BC-4443C5E94034}"/>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2E9D7713-E354-69B8-723A-E4C0B9DC230D}"/>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56EC1F66-4EA0-642C-2D65-2F5F730BF19A}"/>
              </a:ext>
            </a:extLst>
          </p:cNvPr>
          <p:cNvSpPr>
            <a:spLocks noGrp="1"/>
          </p:cNvSpPr>
          <p:nvPr>
            <p:ph type="sldNum" sz="quarter" idx="12"/>
          </p:nvPr>
        </p:nvSpPr>
        <p:spPr/>
        <p:txBody>
          <a:bodyPr/>
          <a:lstStyle/>
          <a:p>
            <a:fld id="{B5CEABB6-07DC-46E8-9B57-56EC44A396E5}" type="slidenum">
              <a:rPr lang="en-US" smtClean="0"/>
              <a:t>88</a:t>
            </a:fld>
            <a:endParaRPr lang="en-US" dirty="0"/>
          </a:p>
        </p:txBody>
      </p:sp>
      <p:pic>
        <p:nvPicPr>
          <p:cNvPr id="7" name="Content Placeholder 6">
            <a:extLst>
              <a:ext uri="{FF2B5EF4-FFF2-40B4-BE49-F238E27FC236}">
                <a16:creationId xmlns:a16="http://schemas.microsoft.com/office/drawing/2014/main" id="{FF851AEF-DD60-4208-4C0A-33A9678BF5A4}"/>
              </a:ext>
            </a:extLst>
          </p:cNvPr>
          <p:cNvPicPr>
            <a:picLocks noGrp="1" noChangeAspect="1"/>
          </p:cNvPicPr>
          <p:nvPr>
            <p:ph idx="1"/>
          </p:nvPr>
        </p:nvPicPr>
        <p:blipFill>
          <a:blip r:embed="rId2"/>
          <a:stretch>
            <a:fillRect/>
          </a:stretch>
        </p:blipFill>
        <p:spPr>
          <a:xfrm>
            <a:off x="284672" y="1552755"/>
            <a:ext cx="6038490" cy="4624208"/>
          </a:xfrm>
          <a:prstGeom prst="rect">
            <a:avLst/>
          </a:prstGeom>
        </p:spPr>
      </p:pic>
      <p:pic>
        <p:nvPicPr>
          <p:cNvPr id="8" name="Picture 7">
            <a:extLst>
              <a:ext uri="{FF2B5EF4-FFF2-40B4-BE49-F238E27FC236}">
                <a16:creationId xmlns:a16="http://schemas.microsoft.com/office/drawing/2014/main" id="{DC9D41FA-3137-28B6-C258-FAFA4044A582}"/>
              </a:ext>
            </a:extLst>
          </p:cNvPr>
          <p:cNvPicPr>
            <a:picLocks noChangeAspect="1"/>
          </p:cNvPicPr>
          <p:nvPr/>
        </p:nvPicPr>
        <p:blipFill>
          <a:blip r:embed="rId3"/>
          <a:stretch>
            <a:fillRect/>
          </a:stretch>
        </p:blipFill>
        <p:spPr>
          <a:xfrm>
            <a:off x="6323162" y="1552754"/>
            <a:ext cx="5584166" cy="4624208"/>
          </a:xfrm>
          <a:prstGeom prst="rect">
            <a:avLst/>
          </a:prstGeom>
        </p:spPr>
      </p:pic>
    </p:spTree>
    <p:extLst>
      <p:ext uri="{BB962C8B-B14F-4D97-AF65-F5344CB8AC3E}">
        <p14:creationId xmlns:p14="http://schemas.microsoft.com/office/powerpoint/2010/main" val="19142222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83995-1F08-963F-D474-6AAA3307352A}"/>
              </a:ext>
            </a:extLst>
          </p:cNvPr>
          <p:cNvSpPr>
            <a:spLocks noGrp="1"/>
          </p:cNvSpPr>
          <p:nvPr>
            <p:ph type="title"/>
          </p:nvPr>
        </p:nvSpPr>
        <p:spPr/>
        <p:txBody>
          <a:bodyPr/>
          <a:lstStyle/>
          <a:p>
            <a:pPr algn="ctr"/>
            <a:r>
              <a:rPr lang="en-US" dirty="0"/>
              <a:t>3-oct-2023,tuesday</a:t>
            </a:r>
          </a:p>
        </p:txBody>
      </p:sp>
    </p:spTree>
    <p:extLst>
      <p:ext uri="{BB962C8B-B14F-4D97-AF65-F5344CB8AC3E}">
        <p14:creationId xmlns:p14="http://schemas.microsoft.com/office/powerpoint/2010/main" val="1189929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37A13-E70A-A5AA-1338-D29F440EF1ED}"/>
              </a:ext>
            </a:extLst>
          </p:cNvPr>
          <p:cNvSpPr>
            <a:spLocks noGrp="1"/>
          </p:cNvSpPr>
          <p:nvPr>
            <p:ph type="title"/>
          </p:nvPr>
        </p:nvSpPr>
        <p:spPr/>
        <p:txBody>
          <a:bodyPr/>
          <a:lstStyle/>
          <a:p>
            <a:r>
              <a:rPr lang="en-US" dirty="0" err="1"/>
              <a:t>Sql</a:t>
            </a:r>
            <a:r>
              <a:rPr lang="en-US" dirty="0"/>
              <a:t> Operations</a:t>
            </a:r>
          </a:p>
        </p:txBody>
      </p:sp>
      <p:sp>
        <p:nvSpPr>
          <p:cNvPr id="3" name="Date Placeholder 2">
            <a:extLst>
              <a:ext uri="{FF2B5EF4-FFF2-40B4-BE49-F238E27FC236}">
                <a16:creationId xmlns:a16="http://schemas.microsoft.com/office/drawing/2014/main" id="{D6E52356-7A8A-B57C-7928-D1787F478596}"/>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315C157E-7494-F443-22B6-6941804CA681}"/>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A7CE4788-4EC7-C539-35AF-B39AD3210FBE}"/>
              </a:ext>
            </a:extLst>
          </p:cNvPr>
          <p:cNvSpPr>
            <a:spLocks noGrp="1"/>
          </p:cNvSpPr>
          <p:nvPr>
            <p:ph type="sldNum" sz="quarter" idx="12"/>
          </p:nvPr>
        </p:nvSpPr>
        <p:spPr/>
        <p:txBody>
          <a:bodyPr/>
          <a:lstStyle/>
          <a:p>
            <a:fld id="{B5CEABB6-07DC-46E8-9B57-56EC44A396E5}" type="slidenum">
              <a:rPr lang="en-US" smtClean="0"/>
              <a:t>9</a:t>
            </a:fld>
            <a:endParaRPr lang="en-US" dirty="0"/>
          </a:p>
        </p:txBody>
      </p:sp>
      <p:sp>
        <p:nvSpPr>
          <p:cNvPr id="6" name="Text Placeholder 5">
            <a:extLst>
              <a:ext uri="{FF2B5EF4-FFF2-40B4-BE49-F238E27FC236}">
                <a16:creationId xmlns:a16="http://schemas.microsoft.com/office/drawing/2014/main" id="{C6AFC78E-B59F-B995-FF63-5C91EE283015}"/>
              </a:ext>
            </a:extLst>
          </p:cNvPr>
          <p:cNvSpPr>
            <a:spLocks noGrp="1"/>
          </p:cNvSpPr>
          <p:nvPr>
            <p:ph type="body" sz="quarter" idx="13"/>
          </p:nvPr>
        </p:nvSpPr>
        <p:spPr/>
        <p:txBody>
          <a:bodyPr>
            <a:normAutofit fontScale="92500" lnSpcReduction="20000"/>
          </a:bodyPr>
          <a:lstStyle/>
          <a:p>
            <a:pPr marL="285750" indent="-285750">
              <a:lnSpc>
                <a:spcPct val="150000"/>
              </a:lnSpc>
              <a:buFont typeface="Wingdings" panose="05000000000000000000" pitchFamily="2" charset="2"/>
              <a:buChar char="q"/>
            </a:pPr>
            <a:r>
              <a:rPr lang="en-US" sz="2000" b="1" dirty="0"/>
              <a:t>DDL: </a:t>
            </a:r>
            <a:r>
              <a:rPr lang="en-US" sz="1600" dirty="0"/>
              <a:t>Create , Drop , Alter, Truncate.</a:t>
            </a:r>
          </a:p>
          <a:p>
            <a:pPr marL="285750" indent="-285750">
              <a:lnSpc>
                <a:spcPct val="150000"/>
              </a:lnSpc>
              <a:buFont typeface="Wingdings" panose="05000000000000000000" pitchFamily="2" charset="2"/>
              <a:buChar char="q"/>
            </a:pPr>
            <a:r>
              <a:rPr lang="en-US" sz="2000" b="1" dirty="0"/>
              <a:t>DML: </a:t>
            </a:r>
            <a:r>
              <a:rPr lang="en-US" sz="1600" dirty="0"/>
              <a:t>Insert , Update and Delete.</a:t>
            </a:r>
          </a:p>
          <a:p>
            <a:pPr marL="285750" indent="-285750">
              <a:lnSpc>
                <a:spcPct val="150000"/>
              </a:lnSpc>
              <a:buFont typeface="Wingdings" panose="05000000000000000000" pitchFamily="2" charset="2"/>
              <a:buChar char="q"/>
            </a:pPr>
            <a:r>
              <a:rPr lang="en-US" sz="2000" b="1" dirty="0"/>
              <a:t>DQL : </a:t>
            </a:r>
            <a:r>
              <a:rPr lang="en-US" sz="1600" dirty="0"/>
              <a:t>Select</a:t>
            </a:r>
          </a:p>
          <a:p>
            <a:pPr marL="285750" indent="-285750">
              <a:lnSpc>
                <a:spcPct val="150000"/>
              </a:lnSpc>
              <a:buFont typeface="Wingdings" panose="05000000000000000000" pitchFamily="2" charset="2"/>
              <a:buChar char="q"/>
            </a:pPr>
            <a:r>
              <a:rPr lang="en-US" sz="2000" b="1" dirty="0"/>
              <a:t>DCL: </a:t>
            </a:r>
            <a:r>
              <a:rPr lang="en-US" sz="1600" dirty="0"/>
              <a:t>Grant , Revoke</a:t>
            </a:r>
          </a:p>
          <a:p>
            <a:pPr marL="285750" indent="-285750">
              <a:lnSpc>
                <a:spcPct val="150000"/>
              </a:lnSpc>
              <a:buFont typeface="Wingdings" panose="05000000000000000000" pitchFamily="2" charset="2"/>
              <a:buChar char="q"/>
            </a:pPr>
            <a:r>
              <a:rPr lang="en-US" sz="2000" b="1" dirty="0"/>
              <a:t>TCL: </a:t>
            </a:r>
            <a:r>
              <a:rPr lang="en-US" sz="1600" dirty="0"/>
              <a:t>Commit , Rollback, </a:t>
            </a:r>
            <a:r>
              <a:rPr lang="en-US" sz="1600" dirty="0" err="1"/>
              <a:t>Savepoint</a:t>
            </a:r>
            <a:r>
              <a:rPr lang="en-US" sz="1600" dirty="0"/>
              <a:t>, Set Transaction</a:t>
            </a:r>
            <a:endParaRPr lang="en-US" sz="2000" b="1" dirty="0"/>
          </a:p>
        </p:txBody>
      </p:sp>
    </p:spTree>
    <p:extLst>
      <p:ext uri="{BB962C8B-B14F-4D97-AF65-F5344CB8AC3E}">
        <p14:creationId xmlns:p14="http://schemas.microsoft.com/office/powerpoint/2010/main" val="12213808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A8E5CE3-5DBD-46B8-C562-C26AB9BE73EC}"/>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A83DCCF8-589D-7729-4FF6-D4177FEDE03E}"/>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7D836292-6BDA-CE4F-D758-EF07BCE20A69}"/>
              </a:ext>
            </a:extLst>
          </p:cNvPr>
          <p:cNvSpPr>
            <a:spLocks noGrp="1"/>
          </p:cNvSpPr>
          <p:nvPr>
            <p:ph type="sldNum" sz="quarter" idx="12"/>
          </p:nvPr>
        </p:nvSpPr>
        <p:spPr/>
        <p:txBody>
          <a:bodyPr/>
          <a:lstStyle/>
          <a:p>
            <a:fld id="{B5CEABB6-07DC-46E8-9B57-56EC44A396E5}" type="slidenum">
              <a:rPr lang="en-US" smtClean="0"/>
              <a:t>90</a:t>
            </a:fld>
            <a:endParaRPr lang="en-US" dirty="0"/>
          </a:p>
        </p:txBody>
      </p:sp>
      <p:sp>
        <p:nvSpPr>
          <p:cNvPr id="6" name="Text Placeholder 5">
            <a:extLst>
              <a:ext uri="{FF2B5EF4-FFF2-40B4-BE49-F238E27FC236}">
                <a16:creationId xmlns:a16="http://schemas.microsoft.com/office/drawing/2014/main" id="{D229A2EC-0C9C-4964-59AD-A55854CBB90C}"/>
              </a:ext>
            </a:extLst>
          </p:cNvPr>
          <p:cNvSpPr>
            <a:spLocks noGrp="1"/>
          </p:cNvSpPr>
          <p:nvPr>
            <p:ph type="body" sz="quarter" idx="13"/>
          </p:nvPr>
        </p:nvSpPr>
        <p:spPr>
          <a:xfrm>
            <a:off x="6117336" y="914400"/>
            <a:ext cx="4114800" cy="4681728"/>
          </a:xfrm>
        </p:spPr>
        <p:txBody>
          <a:bodyPr/>
          <a:lstStyle/>
          <a:p>
            <a:pPr marL="342900" indent="-342900" algn="l" eaLnBrk="0" fontAlgn="base" hangingPunct="0">
              <a:lnSpc>
                <a:spcPct val="150000"/>
              </a:lnSpc>
              <a:spcBef>
                <a:spcPct val="0"/>
              </a:spcBef>
              <a:spcAft>
                <a:spcPct val="0"/>
              </a:spcAft>
              <a:buFont typeface="+mj-lt"/>
              <a:buAutoNum type="arabicPeriod"/>
            </a:pPr>
            <a:r>
              <a:rPr lang="en-US" altLang="en-US" sz="1800" cap="none" dirty="0"/>
              <a:t>What is Machine learning and its uses in daily life ?</a:t>
            </a:r>
          </a:p>
          <a:p>
            <a:pPr marL="342900" indent="-342900" algn="l" eaLnBrk="0" fontAlgn="base" hangingPunct="0">
              <a:lnSpc>
                <a:spcPct val="150000"/>
              </a:lnSpc>
              <a:spcBef>
                <a:spcPct val="0"/>
              </a:spcBef>
              <a:spcAft>
                <a:spcPct val="0"/>
              </a:spcAft>
              <a:buFont typeface="+mj-lt"/>
              <a:buAutoNum type="arabicPeriod"/>
            </a:pPr>
            <a:r>
              <a:rPr lang="en-US" altLang="en-US" sz="1800" cap="none" dirty="0"/>
              <a:t>Types of machine learning algorithms :</a:t>
            </a:r>
          </a:p>
          <a:p>
            <a:pPr marL="628650" lvl="1" indent="-171450" algn="l" eaLnBrk="0" fontAlgn="base" hangingPunct="0">
              <a:lnSpc>
                <a:spcPct val="150000"/>
              </a:lnSpc>
              <a:spcBef>
                <a:spcPct val="0"/>
              </a:spcBef>
              <a:spcAft>
                <a:spcPct val="0"/>
              </a:spcAft>
              <a:buFont typeface="Arial" panose="020B0604020202020204" pitchFamily="34" charset="0"/>
              <a:buChar char="•"/>
            </a:pPr>
            <a:r>
              <a:rPr lang="en-US" altLang="en-US" sz="1200" dirty="0"/>
              <a:t>Supervised</a:t>
            </a:r>
          </a:p>
          <a:p>
            <a:pPr marL="628650" lvl="1" indent="-171450" algn="l" eaLnBrk="0" fontAlgn="base" hangingPunct="0">
              <a:lnSpc>
                <a:spcPct val="150000"/>
              </a:lnSpc>
              <a:spcBef>
                <a:spcPct val="0"/>
              </a:spcBef>
              <a:spcAft>
                <a:spcPct val="0"/>
              </a:spcAft>
              <a:buFont typeface="Arial" panose="020B0604020202020204" pitchFamily="34" charset="0"/>
              <a:buChar char="•"/>
            </a:pPr>
            <a:r>
              <a:rPr lang="en-US" altLang="en-US" sz="1200" cap="none" dirty="0"/>
              <a:t>Unsupervised</a:t>
            </a:r>
          </a:p>
          <a:p>
            <a:pPr marL="628650" lvl="1" indent="-171450" algn="l" eaLnBrk="0" fontAlgn="base" hangingPunct="0">
              <a:lnSpc>
                <a:spcPct val="150000"/>
              </a:lnSpc>
              <a:spcBef>
                <a:spcPct val="0"/>
              </a:spcBef>
              <a:spcAft>
                <a:spcPct val="0"/>
              </a:spcAft>
              <a:buFont typeface="Arial" panose="020B0604020202020204" pitchFamily="34" charset="0"/>
              <a:buChar char="•"/>
            </a:pPr>
            <a:r>
              <a:rPr lang="en-US" altLang="en-US" sz="1200" dirty="0"/>
              <a:t>Semi-supervised</a:t>
            </a:r>
          </a:p>
          <a:p>
            <a:pPr marL="628650" lvl="1" indent="-171450" algn="l" eaLnBrk="0" fontAlgn="base" hangingPunct="0">
              <a:lnSpc>
                <a:spcPct val="150000"/>
              </a:lnSpc>
              <a:spcBef>
                <a:spcPct val="0"/>
              </a:spcBef>
              <a:spcAft>
                <a:spcPct val="0"/>
              </a:spcAft>
              <a:buFont typeface="Arial" panose="020B0604020202020204" pitchFamily="34" charset="0"/>
              <a:buChar char="•"/>
            </a:pPr>
            <a:r>
              <a:rPr lang="en-US" altLang="en-US" sz="1200" cap="none" dirty="0"/>
              <a:t>Reinf</a:t>
            </a:r>
            <a:r>
              <a:rPr lang="en-US" altLang="en-US" sz="1200" dirty="0"/>
              <a:t>orcement</a:t>
            </a:r>
            <a:endParaRPr lang="en-US" altLang="en-US" sz="1200" cap="none" dirty="0"/>
          </a:p>
          <a:p>
            <a:pPr marL="342900" indent="-342900" algn="l" eaLnBrk="0" fontAlgn="base" hangingPunct="0">
              <a:lnSpc>
                <a:spcPct val="150000"/>
              </a:lnSpc>
              <a:spcBef>
                <a:spcPct val="0"/>
              </a:spcBef>
              <a:spcAft>
                <a:spcPct val="0"/>
              </a:spcAft>
              <a:buFont typeface="+mj-lt"/>
              <a:buAutoNum type="arabicPeriod"/>
            </a:pPr>
            <a:r>
              <a:rPr lang="en-US" altLang="en-US" sz="1800" cap="none" dirty="0"/>
              <a:t>Overview of Azure ML Studio</a:t>
            </a:r>
          </a:p>
          <a:p>
            <a:pPr marL="342900" indent="-342900" algn="l" eaLnBrk="0" fontAlgn="base" hangingPunct="0">
              <a:lnSpc>
                <a:spcPct val="150000"/>
              </a:lnSpc>
              <a:spcBef>
                <a:spcPct val="0"/>
              </a:spcBef>
              <a:spcAft>
                <a:spcPct val="0"/>
              </a:spcAft>
              <a:buFont typeface="+mj-lt"/>
              <a:buAutoNum type="arabicPeriod"/>
            </a:pPr>
            <a:r>
              <a:rPr lang="en-US" altLang="en-US" sz="1800" cap="none" dirty="0"/>
              <a:t>Notebooks and Pipelines</a:t>
            </a:r>
          </a:p>
          <a:p>
            <a:pPr marL="342900" indent="-342900" algn="l" eaLnBrk="0" fontAlgn="base" hangingPunct="0">
              <a:lnSpc>
                <a:spcPct val="150000"/>
              </a:lnSpc>
              <a:spcBef>
                <a:spcPct val="0"/>
              </a:spcBef>
              <a:spcAft>
                <a:spcPct val="0"/>
              </a:spcAft>
              <a:buFont typeface="+mj-lt"/>
              <a:buAutoNum type="arabicPeriod"/>
            </a:pPr>
            <a:r>
              <a:rPr lang="en-US" altLang="en-US" sz="1800" cap="none" dirty="0"/>
              <a:t>Azure ML Designer</a:t>
            </a:r>
          </a:p>
          <a:p>
            <a:pPr marL="342900" indent="-342900" algn="l" eaLnBrk="0" fontAlgn="base" hangingPunct="0">
              <a:lnSpc>
                <a:spcPct val="150000"/>
              </a:lnSpc>
              <a:spcBef>
                <a:spcPct val="0"/>
              </a:spcBef>
              <a:spcAft>
                <a:spcPct val="0"/>
              </a:spcAft>
              <a:buFont typeface="+mj-lt"/>
              <a:buAutoNum type="arabicPeriod"/>
            </a:pPr>
            <a:endParaRPr lang="en-US" altLang="en-US" sz="1800" cap="none" dirty="0"/>
          </a:p>
          <a:p>
            <a:pPr lvl="1" algn="l" eaLnBrk="0" fontAlgn="base" hangingPunct="0">
              <a:lnSpc>
                <a:spcPct val="150000"/>
              </a:lnSpc>
              <a:spcBef>
                <a:spcPct val="0"/>
              </a:spcBef>
              <a:spcAft>
                <a:spcPct val="0"/>
              </a:spcAft>
            </a:pPr>
            <a:endParaRPr lang="en-US" altLang="en-US" sz="1200" cap="none" dirty="0"/>
          </a:p>
          <a:p>
            <a:pPr marL="342900" indent="-342900" algn="l" eaLnBrk="0" fontAlgn="base" hangingPunct="0">
              <a:lnSpc>
                <a:spcPct val="150000"/>
              </a:lnSpc>
              <a:spcBef>
                <a:spcPct val="0"/>
              </a:spcBef>
              <a:spcAft>
                <a:spcPct val="0"/>
              </a:spcAft>
              <a:buFont typeface="+mj-lt"/>
              <a:buAutoNum type="arabicPeriod"/>
            </a:pPr>
            <a:endParaRPr lang="en-US" altLang="en-US" sz="1800" cap="none" dirty="0"/>
          </a:p>
          <a:p>
            <a:pPr marL="342900" indent="-342900" algn="l" eaLnBrk="0" fontAlgn="base" hangingPunct="0">
              <a:lnSpc>
                <a:spcPct val="150000"/>
              </a:lnSpc>
              <a:spcBef>
                <a:spcPct val="0"/>
              </a:spcBef>
              <a:spcAft>
                <a:spcPct val="0"/>
              </a:spcAft>
              <a:buFont typeface="+mj-lt"/>
              <a:buAutoNum type="arabicPeriod"/>
            </a:pPr>
            <a:endParaRPr lang="en-US" altLang="en-US" sz="1800" cap="none" dirty="0"/>
          </a:p>
          <a:p>
            <a:pPr marL="342900" indent="-342900" algn="l" eaLnBrk="0" fontAlgn="base" hangingPunct="0">
              <a:lnSpc>
                <a:spcPct val="150000"/>
              </a:lnSpc>
              <a:spcBef>
                <a:spcPct val="0"/>
              </a:spcBef>
              <a:spcAft>
                <a:spcPct val="0"/>
              </a:spcAft>
              <a:buFont typeface="+mj-lt"/>
              <a:buAutoNum type="arabicPeriod"/>
            </a:pPr>
            <a:endParaRPr lang="en-US" altLang="en-US" sz="1800" cap="none" dirty="0"/>
          </a:p>
          <a:p>
            <a:pPr marL="342900" indent="-342900" algn="l" eaLnBrk="0" fontAlgn="base" hangingPunct="0">
              <a:lnSpc>
                <a:spcPct val="150000"/>
              </a:lnSpc>
              <a:spcBef>
                <a:spcPct val="0"/>
              </a:spcBef>
              <a:spcAft>
                <a:spcPct val="0"/>
              </a:spcAft>
              <a:buFont typeface="+mj-lt"/>
              <a:buAutoNum type="arabicPeriod"/>
            </a:pPr>
            <a:endParaRPr lang="en-US" altLang="en-US" sz="1800" cap="none" dirty="0"/>
          </a:p>
          <a:p>
            <a:pPr marL="342900" indent="-342900" algn="l" eaLnBrk="0" fontAlgn="base" hangingPunct="0">
              <a:lnSpc>
                <a:spcPct val="150000"/>
              </a:lnSpc>
              <a:spcBef>
                <a:spcPct val="0"/>
              </a:spcBef>
              <a:spcAft>
                <a:spcPct val="0"/>
              </a:spcAft>
              <a:buFont typeface="+mj-lt"/>
              <a:buAutoNum type="arabicPeriod"/>
            </a:pPr>
            <a:endParaRPr lang="en-US" altLang="en-US" sz="1800" cap="none" dirty="0"/>
          </a:p>
          <a:p>
            <a:pPr marL="342900" indent="-342900" algn="l" eaLnBrk="0" fontAlgn="base" hangingPunct="0">
              <a:lnSpc>
                <a:spcPct val="150000"/>
              </a:lnSpc>
              <a:spcBef>
                <a:spcPct val="0"/>
              </a:spcBef>
              <a:spcAft>
                <a:spcPct val="0"/>
              </a:spcAft>
              <a:buFont typeface="+mj-lt"/>
              <a:buAutoNum type="arabicPeriod"/>
            </a:pPr>
            <a:endParaRPr lang="en-US" altLang="en-US" sz="1800" cap="none" dirty="0"/>
          </a:p>
          <a:p>
            <a:pPr marL="342900" indent="-342900" algn="l" eaLnBrk="0" fontAlgn="base" hangingPunct="0">
              <a:lnSpc>
                <a:spcPct val="150000"/>
              </a:lnSpc>
              <a:spcBef>
                <a:spcPct val="0"/>
              </a:spcBef>
              <a:spcAft>
                <a:spcPct val="0"/>
              </a:spcAft>
              <a:buFont typeface="+mj-lt"/>
              <a:buAutoNum type="arabicPeriod"/>
            </a:pPr>
            <a:endParaRPr lang="en-US" altLang="en-US" sz="1800" cap="none" dirty="0"/>
          </a:p>
          <a:p>
            <a:pPr marL="342900" indent="-342900" algn="l" eaLnBrk="0" fontAlgn="base" hangingPunct="0">
              <a:lnSpc>
                <a:spcPct val="150000"/>
              </a:lnSpc>
              <a:spcBef>
                <a:spcPct val="0"/>
              </a:spcBef>
              <a:spcAft>
                <a:spcPct val="0"/>
              </a:spcAft>
              <a:buFont typeface="+mj-lt"/>
              <a:buAutoNum type="arabicPeriod"/>
            </a:pPr>
            <a:endParaRPr lang="en-US" altLang="en-US" sz="1800" cap="none" dirty="0"/>
          </a:p>
          <a:p>
            <a:endParaRPr lang="en-US" dirty="0"/>
          </a:p>
        </p:txBody>
      </p:sp>
    </p:spTree>
    <p:extLst>
      <p:ext uri="{BB962C8B-B14F-4D97-AF65-F5344CB8AC3E}">
        <p14:creationId xmlns:p14="http://schemas.microsoft.com/office/powerpoint/2010/main" val="40782883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ED2CE-1771-D6DB-4B2D-429DA6FB0070}"/>
              </a:ext>
            </a:extLst>
          </p:cNvPr>
          <p:cNvSpPr>
            <a:spLocks noGrp="1"/>
          </p:cNvSpPr>
          <p:nvPr>
            <p:ph type="title"/>
          </p:nvPr>
        </p:nvSpPr>
        <p:spPr>
          <a:xfrm>
            <a:off x="838200" y="330619"/>
            <a:ext cx="10515600" cy="1006475"/>
          </a:xfrm>
        </p:spPr>
        <p:txBody>
          <a:bodyPr/>
          <a:lstStyle/>
          <a:p>
            <a:pPr algn="ctr"/>
            <a:r>
              <a:rPr lang="en-US" dirty="0"/>
              <a:t>Work screenshots</a:t>
            </a:r>
          </a:p>
        </p:txBody>
      </p:sp>
      <p:pic>
        <p:nvPicPr>
          <p:cNvPr id="8" name="Content Placeholder 7" descr="A screenshot of a computer&#10;&#10;Description automatically generated">
            <a:extLst>
              <a:ext uri="{FF2B5EF4-FFF2-40B4-BE49-F238E27FC236}">
                <a16:creationId xmlns:a16="http://schemas.microsoft.com/office/drawing/2014/main" id="{BB8E1CEC-0DE1-9C39-AAE3-CDC5F1507B33}"/>
              </a:ext>
            </a:extLst>
          </p:cNvPr>
          <p:cNvPicPr>
            <a:picLocks noGrp="1" noChangeAspect="1"/>
          </p:cNvPicPr>
          <p:nvPr>
            <p:ph idx="1"/>
          </p:nvPr>
        </p:nvPicPr>
        <p:blipFill>
          <a:blip r:embed="rId2"/>
          <a:stretch>
            <a:fillRect/>
          </a:stretch>
        </p:blipFill>
        <p:spPr>
          <a:xfrm>
            <a:off x="250167" y="1612900"/>
            <a:ext cx="6469810" cy="4564063"/>
          </a:xfrm>
        </p:spPr>
      </p:pic>
      <p:sp>
        <p:nvSpPr>
          <p:cNvPr id="4" name="Date Placeholder 3">
            <a:extLst>
              <a:ext uri="{FF2B5EF4-FFF2-40B4-BE49-F238E27FC236}">
                <a16:creationId xmlns:a16="http://schemas.microsoft.com/office/drawing/2014/main" id="{E251FF1E-A33B-B394-C582-73A0FE765A07}"/>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9B7932B0-887A-105E-0EA2-30200F4A99B5}"/>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29E84383-B2EA-180B-F27E-30F264824608}"/>
              </a:ext>
            </a:extLst>
          </p:cNvPr>
          <p:cNvSpPr>
            <a:spLocks noGrp="1"/>
          </p:cNvSpPr>
          <p:nvPr>
            <p:ph type="sldNum" sz="quarter" idx="12"/>
          </p:nvPr>
        </p:nvSpPr>
        <p:spPr/>
        <p:txBody>
          <a:bodyPr/>
          <a:lstStyle/>
          <a:p>
            <a:fld id="{B5CEABB6-07DC-46E8-9B57-56EC44A396E5}" type="slidenum">
              <a:rPr lang="en-US" smtClean="0"/>
              <a:t>91</a:t>
            </a:fld>
            <a:endParaRPr lang="en-US" dirty="0"/>
          </a:p>
        </p:txBody>
      </p:sp>
      <p:pic>
        <p:nvPicPr>
          <p:cNvPr id="12" name="Picture 11">
            <a:extLst>
              <a:ext uri="{FF2B5EF4-FFF2-40B4-BE49-F238E27FC236}">
                <a16:creationId xmlns:a16="http://schemas.microsoft.com/office/drawing/2014/main" id="{194067E2-CE34-1EAE-C6F4-1C53CDA7AC68}"/>
              </a:ext>
            </a:extLst>
          </p:cNvPr>
          <p:cNvPicPr>
            <a:picLocks noChangeAspect="1"/>
          </p:cNvPicPr>
          <p:nvPr/>
        </p:nvPicPr>
        <p:blipFill>
          <a:blip r:embed="rId3"/>
          <a:stretch>
            <a:fillRect/>
          </a:stretch>
        </p:blipFill>
        <p:spPr>
          <a:xfrm>
            <a:off x="6650966" y="1612900"/>
            <a:ext cx="5290866" cy="4567378"/>
          </a:xfrm>
          <a:prstGeom prst="rect">
            <a:avLst/>
          </a:prstGeom>
        </p:spPr>
      </p:pic>
    </p:spTree>
    <p:extLst>
      <p:ext uri="{BB962C8B-B14F-4D97-AF65-F5344CB8AC3E}">
        <p14:creationId xmlns:p14="http://schemas.microsoft.com/office/powerpoint/2010/main" val="26587474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6624-ACD0-3035-6066-53607A85E70B}"/>
              </a:ext>
            </a:extLst>
          </p:cNvPr>
          <p:cNvSpPr>
            <a:spLocks noGrp="1"/>
          </p:cNvSpPr>
          <p:nvPr>
            <p:ph type="title"/>
          </p:nvPr>
        </p:nvSpPr>
        <p:spPr/>
        <p:txBody>
          <a:bodyPr/>
          <a:lstStyle/>
          <a:p>
            <a:pPr algn="ctr"/>
            <a:r>
              <a:rPr lang="en-US" dirty="0"/>
              <a:t>4-oct-2023,wednesday</a:t>
            </a:r>
          </a:p>
        </p:txBody>
      </p:sp>
    </p:spTree>
    <p:extLst>
      <p:ext uri="{BB962C8B-B14F-4D97-AF65-F5344CB8AC3E}">
        <p14:creationId xmlns:p14="http://schemas.microsoft.com/office/powerpoint/2010/main" val="16326564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2C734E5-D782-A95E-0EA2-D256CCCAB246}"/>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F9CDD475-259B-8834-ABE6-C232CF3A693C}"/>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4D024EF4-3E0B-567A-CE9E-255C60E1A040}"/>
              </a:ext>
            </a:extLst>
          </p:cNvPr>
          <p:cNvSpPr>
            <a:spLocks noGrp="1"/>
          </p:cNvSpPr>
          <p:nvPr>
            <p:ph type="sldNum" sz="quarter" idx="12"/>
          </p:nvPr>
        </p:nvSpPr>
        <p:spPr/>
        <p:txBody>
          <a:bodyPr/>
          <a:lstStyle/>
          <a:p>
            <a:fld id="{B5CEABB6-07DC-46E8-9B57-56EC44A396E5}" type="slidenum">
              <a:rPr lang="en-US" smtClean="0"/>
              <a:t>93</a:t>
            </a:fld>
            <a:endParaRPr lang="en-US" dirty="0"/>
          </a:p>
        </p:txBody>
      </p:sp>
      <p:sp>
        <p:nvSpPr>
          <p:cNvPr id="6" name="Text Placeholder 5">
            <a:extLst>
              <a:ext uri="{FF2B5EF4-FFF2-40B4-BE49-F238E27FC236}">
                <a16:creationId xmlns:a16="http://schemas.microsoft.com/office/drawing/2014/main" id="{BAC029DA-311B-7A4A-7BC1-E68A1500F02D}"/>
              </a:ext>
            </a:extLst>
          </p:cNvPr>
          <p:cNvSpPr>
            <a:spLocks noGrp="1"/>
          </p:cNvSpPr>
          <p:nvPr>
            <p:ph type="body" sz="quarter" idx="13"/>
          </p:nvPr>
        </p:nvSpPr>
        <p:spPr>
          <a:xfrm>
            <a:off x="838200" y="2208362"/>
            <a:ext cx="4114800" cy="3387766"/>
          </a:xfrm>
        </p:spPr>
        <p:txBody>
          <a:bodyPr>
            <a:normAutofit/>
          </a:bodyPr>
          <a:lstStyle/>
          <a:p>
            <a:pPr marL="342900" indent="-342900" algn="l" eaLnBrk="0" fontAlgn="base" hangingPunct="0">
              <a:lnSpc>
                <a:spcPct val="200000"/>
              </a:lnSpc>
              <a:spcBef>
                <a:spcPct val="0"/>
              </a:spcBef>
              <a:spcAft>
                <a:spcPct val="0"/>
              </a:spcAft>
              <a:buFont typeface="+mj-lt"/>
              <a:buAutoNum type="arabicPeriod"/>
            </a:pPr>
            <a:r>
              <a:rPr lang="en-US" altLang="en-US" sz="2000" cap="none" dirty="0"/>
              <a:t>Azure ML Studio Pipelines</a:t>
            </a:r>
          </a:p>
          <a:p>
            <a:pPr marL="342900" indent="-342900" algn="l" eaLnBrk="0" fontAlgn="base" hangingPunct="0">
              <a:lnSpc>
                <a:spcPct val="200000"/>
              </a:lnSpc>
              <a:spcBef>
                <a:spcPct val="0"/>
              </a:spcBef>
              <a:spcAft>
                <a:spcPct val="0"/>
              </a:spcAft>
              <a:buFont typeface="+mj-lt"/>
              <a:buAutoNum type="arabicPeriod"/>
            </a:pPr>
            <a:r>
              <a:rPr lang="en-US" altLang="en-US" sz="2000" cap="none" dirty="0"/>
              <a:t>Tune model Hyperparameters</a:t>
            </a:r>
          </a:p>
          <a:p>
            <a:pPr marL="342900" indent="-342900" algn="l" eaLnBrk="0" fontAlgn="base" hangingPunct="0">
              <a:lnSpc>
                <a:spcPct val="200000"/>
              </a:lnSpc>
              <a:spcBef>
                <a:spcPct val="0"/>
              </a:spcBef>
              <a:spcAft>
                <a:spcPct val="0"/>
              </a:spcAft>
              <a:buFont typeface="+mj-lt"/>
              <a:buAutoNum type="arabicPeriod"/>
            </a:pPr>
            <a:r>
              <a:rPr lang="en-US" altLang="en-US" sz="2000" cap="none" dirty="0"/>
              <a:t>Automated ML</a:t>
            </a:r>
          </a:p>
          <a:p>
            <a:pPr marL="342900" indent="-342900" algn="l" eaLnBrk="0" fontAlgn="base" hangingPunct="0">
              <a:lnSpc>
                <a:spcPct val="200000"/>
              </a:lnSpc>
              <a:spcBef>
                <a:spcPct val="0"/>
              </a:spcBef>
              <a:spcAft>
                <a:spcPct val="0"/>
              </a:spcAft>
              <a:buFont typeface="+mj-lt"/>
              <a:buAutoNum type="arabicPeriod"/>
            </a:pPr>
            <a:endParaRPr lang="en-US" altLang="en-US" sz="2000" cap="none" dirty="0"/>
          </a:p>
          <a:p>
            <a:pPr lvl="1" algn="l" eaLnBrk="0" fontAlgn="base" hangingPunct="0">
              <a:lnSpc>
                <a:spcPct val="200000"/>
              </a:lnSpc>
              <a:spcBef>
                <a:spcPct val="0"/>
              </a:spcBef>
              <a:spcAft>
                <a:spcPct val="0"/>
              </a:spcAft>
            </a:pPr>
            <a:endParaRPr lang="en-US" altLang="en-US" sz="2000" cap="none" dirty="0"/>
          </a:p>
          <a:p>
            <a:pPr marL="342900" indent="-342900" algn="l" eaLnBrk="0" fontAlgn="base" hangingPunct="0">
              <a:lnSpc>
                <a:spcPct val="200000"/>
              </a:lnSpc>
              <a:spcBef>
                <a:spcPct val="0"/>
              </a:spcBef>
              <a:spcAft>
                <a:spcPct val="0"/>
              </a:spcAft>
              <a:buFont typeface="+mj-lt"/>
              <a:buAutoNum type="arabicPeriod"/>
            </a:pPr>
            <a:endParaRPr lang="en-US" altLang="en-US" sz="2000" cap="none" dirty="0"/>
          </a:p>
          <a:p>
            <a:pPr marL="342900" indent="-342900" algn="l" eaLnBrk="0" fontAlgn="base" hangingPunct="0">
              <a:lnSpc>
                <a:spcPct val="200000"/>
              </a:lnSpc>
              <a:spcBef>
                <a:spcPct val="0"/>
              </a:spcBef>
              <a:spcAft>
                <a:spcPct val="0"/>
              </a:spcAft>
              <a:buFont typeface="+mj-lt"/>
              <a:buAutoNum type="arabicPeriod"/>
            </a:pPr>
            <a:endParaRPr lang="en-US" altLang="en-US" sz="2000" cap="none" dirty="0"/>
          </a:p>
          <a:p>
            <a:pPr marL="342900" indent="-342900" algn="l" eaLnBrk="0" fontAlgn="base" hangingPunct="0">
              <a:lnSpc>
                <a:spcPct val="200000"/>
              </a:lnSpc>
              <a:spcBef>
                <a:spcPct val="0"/>
              </a:spcBef>
              <a:spcAft>
                <a:spcPct val="0"/>
              </a:spcAft>
              <a:buFont typeface="+mj-lt"/>
              <a:buAutoNum type="arabicPeriod"/>
            </a:pPr>
            <a:endParaRPr lang="en-US" altLang="en-US" sz="2000" cap="none" dirty="0"/>
          </a:p>
          <a:p>
            <a:pPr marL="342900" indent="-342900" algn="l" eaLnBrk="0" fontAlgn="base" hangingPunct="0">
              <a:lnSpc>
                <a:spcPct val="200000"/>
              </a:lnSpc>
              <a:spcBef>
                <a:spcPct val="0"/>
              </a:spcBef>
              <a:spcAft>
                <a:spcPct val="0"/>
              </a:spcAft>
              <a:buFont typeface="+mj-lt"/>
              <a:buAutoNum type="arabicPeriod"/>
            </a:pPr>
            <a:endParaRPr lang="en-US" altLang="en-US" sz="2000" cap="none" dirty="0"/>
          </a:p>
          <a:p>
            <a:pPr marL="342900" indent="-342900" algn="l" eaLnBrk="0" fontAlgn="base" hangingPunct="0">
              <a:lnSpc>
                <a:spcPct val="200000"/>
              </a:lnSpc>
              <a:spcBef>
                <a:spcPct val="0"/>
              </a:spcBef>
              <a:spcAft>
                <a:spcPct val="0"/>
              </a:spcAft>
              <a:buFont typeface="+mj-lt"/>
              <a:buAutoNum type="arabicPeriod"/>
            </a:pPr>
            <a:endParaRPr lang="en-US" altLang="en-US" sz="2000" cap="none" dirty="0"/>
          </a:p>
          <a:p>
            <a:pPr marL="342900" indent="-342900" algn="l" eaLnBrk="0" fontAlgn="base" hangingPunct="0">
              <a:lnSpc>
                <a:spcPct val="200000"/>
              </a:lnSpc>
              <a:spcBef>
                <a:spcPct val="0"/>
              </a:spcBef>
              <a:spcAft>
                <a:spcPct val="0"/>
              </a:spcAft>
              <a:buFont typeface="+mj-lt"/>
              <a:buAutoNum type="arabicPeriod"/>
            </a:pPr>
            <a:endParaRPr lang="en-US" altLang="en-US" sz="2000" cap="none" dirty="0"/>
          </a:p>
          <a:p>
            <a:pPr marL="342900" indent="-342900" algn="l" eaLnBrk="0" fontAlgn="base" hangingPunct="0">
              <a:lnSpc>
                <a:spcPct val="200000"/>
              </a:lnSpc>
              <a:spcBef>
                <a:spcPct val="0"/>
              </a:spcBef>
              <a:spcAft>
                <a:spcPct val="0"/>
              </a:spcAft>
              <a:buFont typeface="+mj-lt"/>
              <a:buAutoNum type="arabicPeriod"/>
            </a:pPr>
            <a:endParaRPr lang="en-US" altLang="en-US" sz="2000" cap="none" dirty="0"/>
          </a:p>
          <a:p>
            <a:pPr marL="342900" indent="-342900" algn="l" eaLnBrk="0" fontAlgn="base" hangingPunct="0">
              <a:lnSpc>
                <a:spcPct val="200000"/>
              </a:lnSpc>
              <a:spcBef>
                <a:spcPct val="0"/>
              </a:spcBef>
              <a:spcAft>
                <a:spcPct val="0"/>
              </a:spcAft>
              <a:buFont typeface="+mj-lt"/>
              <a:buAutoNum type="arabicPeriod"/>
            </a:pPr>
            <a:endParaRPr lang="en-US" altLang="en-US" sz="2000" cap="none" dirty="0"/>
          </a:p>
          <a:p>
            <a:endParaRPr lang="en-US" sz="2000" dirty="0"/>
          </a:p>
        </p:txBody>
      </p:sp>
    </p:spTree>
    <p:extLst>
      <p:ext uri="{BB962C8B-B14F-4D97-AF65-F5344CB8AC3E}">
        <p14:creationId xmlns:p14="http://schemas.microsoft.com/office/powerpoint/2010/main" val="28352864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CFE77-7BF7-50E1-D7F7-07CB5C2F5BB1}"/>
              </a:ext>
            </a:extLst>
          </p:cNvPr>
          <p:cNvSpPr>
            <a:spLocks noGrp="1"/>
          </p:cNvSpPr>
          <p:nvPr>
            <p:ph type="title"/>
          </p:nvPr>
        </p:nvSpPr>
        <p:spPr>
          <a:xfrm>
            <a:off x="838200" y="365126"/>
            <a:ext cx="10515600" cy="1066860"/>
          </a:xfrm>
        </p:spPr>
        <p:txBody>
          <a:bodyPr/>
          <a:lstStyle/>
          <a:p>
            <a:pPr algn="ctr"/>
            <a:r>
              <a:rPr lang="en-US" dirty="0"/>
              <a:t>Work screenshots</a:t>
            </a:r>
          </a:p>
        </p:txBody>
      </p:sp>
      <p:pic>
        <p:nvPicPr>
          <p:cNvPr id="8" name="Content Placeholder 7" descr="A screenshot of a computer&#10;&#10;Description automatically generated">
            <a:extLst>
              <a:ext uri="{FF2B5EF4-FFF2-40B4-BE49-F238E27FC236}">
                <a16:creationId xmlns:a16="http://schemas.microsoft.com/office/drawing/2014/main" id="{37F3EBDC-846D-9344-0110-49213FFB23FB}"/>
              </a:ext>
            </a:extLst>
          </p:cNvPr>
          <p:cNvPicPr>
            <a:picLocks noGrp="1" noChangeAspect="1"/>
          </p:cNvPicPr>
          <p:nvPr>
            <p:ph idx="1"/>
          </p:nvPr>
        </p:nvPicPr>
        <p:blipFill>
          <a:blip r:embed="rId2"/>
          <a:stretch>
            <a:fillRect/>
          </a:stretch>
        </p:blipFill>
        <p:spPr>
          <a:xfrm>
            <a:off x="189782" y="1431925"/>
            <a:ext cx="6331788" cy="4745038"/>
          </a:xfrm>
        </p:spPr>
      </p:pic>
      <p:sp>
        <p:nvSpPr>
          <p:cNvPr id="4" name="Date Placeholder 3">
            <a:extLst>
              <a:ext uri="{FF2B5EF4-FFF2-40B4-BE49-F238E27FC236}">
                <a16:creationId xmlns:a16="http://schemas.microsoft.com/office/drawing/2014/main" id="{FFA7956E-626A-D116-4F57-64339004287A}"/>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13C0C913-8B7F-618F-BDDF-D202A56F328E}"/>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C081E095-5A99-45A5-124B-3A7A5E4BE767}"/>
              </a:ext>
            </a:extLst>
          </p:cNvPr>
          <p:cNvSpPr>
            <a:spLocks noGrp="1"/>
          </p:cNvSpPr>
          <p:nvPr>
            <p:ph type="sldNum" sz="quarter" idx="12"/>
          </p:nvPr>
        </p:nvSpPr>
        <p:spPr/>
        <p:txBody>
          <a:bodyPr/>
          <a:lstStyle/>
          <a:p>
            <a:fld id="{B5CEABB6-07DC-46E8-9B57-56EC44A396E5}" type="slidenum">
              <a:rPr lang="en-US" smtClean="0"/>
              <a:t>94</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DCE34DD7-9E9F-675D-D2C0-D390D9859B61}"/>
              </a:ext>
            </a:extLst>
          </p:cNvPr>
          <p:cNvPicPr>
            <a:picLocks noChangeAspect="1"/>
          </p:cNvPicPr>
          <p:nvPr/>
        </p:nvPicPr>
        <p:blipFill>
          <a:blip r:embed="rId3"/>
          <a:stretch>
            <a:fillRect/>
          </a:stretch>
        </p:blipFill>
        <p:spPr>
          <a:xfrm>
            <a:off x="6280031" y="1431926"/>
            <a:ext cx="5867830" cy="4745038"/>
          </a:xfrm>
          <a:prstGeom prst="rect">
            <a:avLst/>
          </a:prstGeom>
        </p:spPr>
      </p:pic>
    </p:spTree>
    <p:extLst>
      <p:ext uri="{BB962C8B-B14F-4D97-AF65-F5344CB8AC3E}">
        <p14:creationId xmlns:p14="http://schemas.microsoft.com/office/powerpoint/2010/main" val="40385045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lstStyle/>
          <a:p>
            <a:pPr algn="ctr"/>
            <a:r>
              <a:rPr lang="en-US" dirty="0"/>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a:lstStyle/>
          <a:p>
            <a:pPr algn="ctr"/>
            <a:r>
              <a:rPr lang="en-US" dirty="0"/>
              <a:t>Harshdeep Singh</a:t>
            </a:r>
          </a:p>
          <a:p>
            <a:endParaRPr lang="en-US" dirty="0"/>
          </a:p>
        </p:txBody>
      </p:sp>
      <p:sp>
        <p:nvSpPr>
          <p:cNvPr id="4" name="Date Placeholder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95</a:t>
            </a:fld>
            <a:endParaRPr lang="en-US" dirty="0"/>
          </a:p>
        </p:txBody>
      </p:sp>
    </p:spTree>
    <p:extLst>
      <p:ext uri="{BB962C8B-B14F-4D97-AF65-F5344CB8AC3E}">
        <p14:creationId xmlns:p14="http://schemas.microsoft.com/office/powerpoint/2010/main" val="2135673684"/>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042A908-4308-42B2-AD36-76827C57E704}">
  <ds:schemaRefs>
    <ds:schemaRef ds:uri="http://schemas.microsoft.com/sharepoint/v3/contenttype/forms"/>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{949917F2-11B5-4402-ADF5-3E119A4EC81B}tf16411248_win32</Template>
  <TotalTime>1348</TotalTime>
  <Words>1876</Words>
  <Application>Microsoft Office PowerPoint</Application>
  <PresentationFormat>Widescreen</PresentationFormat>
  <Paragraphs>537</Paragraphs>
  <Slides>95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Arial</vt:lpstr>
      <vt:lpstr>Avenir Next LT Pro Light</vt:lpstr>
      <vt:lpstr>Calibri</vt:lpstr>
      <vt:lpstr>Courier New</vt:lpstr>
      <vt:lpstr>Posterama</vt:lpstr>
      <vt:lpstr>Wingdings</vt:lpstr>
      <vt:lpstr>Office Theme</vt:lpstr>
      <vt:lpstr>IDA-Bootcamp</vt:lpstr>
      <vt:lpstr>18-AUG-2023,Friday</vt:lpstr>
      <vt:lpstr>Business Analysis</vt:lpstr>
      <vt:lpstr>Waterfall vs Agile</vt:lpstr>
      <vt:lpstr>21-AUG-2023,Monday</vt:lpstr>
      <vt:lpstr>Story Pointing</vt:lpstr>
      <vt:lpstr>Different types of burndown</vt:lpstr>
      <vt:lpstr>22-Aug-2023,Tuesday</vt:lpstr>
      <vt:lpstr>Sql Operations</vt:lpstr>
      <vt:lpstr>APPlications of Joins</vt:lpstr>
      <vt:lpstr>23-aug-2023,Wednesday</vt:lpstr>
      <vt:lpstr>Software testing life cycle</vt:lpstr>
      <vt:lpstr>Types of Development </vt:lpstr>
      <vt:lpstr>24-aug-2023,Thursday</vt:lpstr>
      <vt:lpstr>Devops life cycle</vt:lpstr>
      <vt:lpstr>Ci vs cd</vt:lpstr>
      <vt:lpstr>25-aug-2023,Friday</vt:lpstr>
      <vt:lpstr>Cloud architechture</vt:lpstr>
      <vt:lpstr>Cloud Taxonomy </vt:lpstr>
      <vt:lpstr>28-aug-2023,Monday</vt:lpstr>
      <vt:lpstr>Case-Study Java Spirng boot app</vt:lpstr>
      <vt:lpstr>Document Screenshot</vt:lpstr>
      <vt:lpstr>29-aug-2023,Tuesday</vt:lpstr>
      <vt:lpstr>Data Fundamentals</vt:lpstr>
      <vt:lpstr>Notes of DBMS</vt:lpstr>
      <vt:lpstr>30-Aug-2023,Wednesday</vt:lpstr>
      <vt:lpstr>Big Data Fundamentals</vt:lpstr>
      <vt:lpstr>Azure Fundamentals</vt:lpstr>
      <vt:lpstr>31-aug-2023,thursday</vt:lpstr>
      <vt:lpstr>Azure service fundamentals</vt:lpstr>
      <vt:lpstr>Azure service Fundamentals</vt:lpstr>
      <vt:lpstr>1-sep-2023,Friday</vt:lpstr>
      <vt:lpstr>Work ScreenShots</vt:lpstr>
      <vt:lpstr>Work ScreenShots</vt:lpstr>
      <vt:lpstr>Work screenshots</vt:lpstr>
      <vt:lpstr>04-sep-2023,monday</vt:lpstr>
      <vt:lpstr>Storage accounts &amp; snapshots</vt:lpstr>
      <vt:lpstr>Launching a website </vt:lpstr>
      <vt:lpstr>05-sep-2023,tuesday</vt:lpstr>
      <vt:lpstr>Generating SAS</vt:lpstr>
      <vt:lpstr>Creating a pipeline</vt:lpstr>
      <vt:lpstr>06-sep-2023,wednesday</vt:lpstr>
      <vt:lpstr>Append variable &amp; copy data</vt:lpstr>
      <vt:lpstr>Get-metadata  &amp; conditional activities</vt:lpstr>
      <vt:lpstr>07-sep-2023,thurday</vt:lpstr>
      <vt:lpstr>Creating a dataflow</vt:lpstr>
      <vt:lpstr>For each activity</vt:lpstr>
      <vt:lpstr>08-sep-2023,friday</vt:lpstr>
      <vt:lpstr>Lookup with for each</vt:lpstr>
      <vt:lpstr>Creating runbook</vt:lpstr>
      <vt:lpstr>12-sep-2023,tuesday</vt:lpstr>
      <vt:lpstr>PowerPoint Presentation</vt:lpstr>
      <vt:lpstr>Azure synapse work</vt:lpstr>
      <vt:lpstr>13-sep-2023,wednesday</vt:lpstr>
      <vt:lpstr>PowerPoint Presentation</vt:lpstr>
      <vt:lpstr>Power Bi work screenshots</vt:lpstr>
      <vt:lpstr>14-sep-2023,thursday</vt:lpstr>
      <vt:lpstr>PowerPoint Presentation</vt:lpstr>
      <vt:lpstr>Retail report work </vt:lpstr>
      <vt:lpstr>15-sep-2023,friday</vt:lpstr>
      <vt:lpstr>PowerPoint Presentation</vt:lpstr>
      <vt:lpstr>PowerPoint Presentation</vt:lpstr>
      <vt:lpstr>19-sep-2023,Tuesday</vt:lpstr>
      <vt:lpstr>PowerPoint Presentation</vt:lpstr>
      <vt:lpstr>Work screenshots</vt:lpstr>
      <vt:lpstr>20-sep-2023,wednesday</vt:lpstr>
      <vt:lpstr>PowerPoint Presentation</vt:lpstr>
      <vt:lpstr>Matplotlib work</vt:lpstr>
      <vt:lpstr>21-sep-2023,thursday</vt:lpstr>
      <vt:lpstr>PowerPoint Presentation</vt:lpstr>
      <vt:lpstr>Pyspark work</vt:lpstr>
      <vt:lpstr>22-sep-2023,friday</vt:lpstr>
      <vt:lpstr>PowerPoint Presentation</vt:lpstr>
      <vt:lpstr>Work screenshots</vt:lpstr>
      <vt:lpstr>25-sep-2023,monday</vt:lpstr>
      <vt:lpstr>PowerPoint Presentation</vt:lpstr>
      <vt:lpstr>26-sep-2023,tuesday</vt:lpstr>
      <vt:lpstr>PowerPoint Presentation</vt:lpstr>
      <vt:lpstr>Work screenshots</vt:lpstr>
      <vt:lpstr>27-sep-2023,wednesday</vt:lpstr>
      <vt:lpstr>PowerPoint Presentation</vt:lpstr>
      <vt:lpstr>Work screenshots</vt:lpstr>
      <vt:lpstr>28-sep-2023,Thursday</vt:lpstr>
      <vt:lpstr>PowerPoint Presentation</vt:lpstr>
      <vt:lpstr>Screenshots</vt:lpstr>
      <vt:lpstr>29-sep-2023,Friday</vt:lpstr>
      <vt:lpstr>PowerPoint Presentation</vt:lpstr>
      <vt:lpstr>Work screenshots</vt:lpstr>
      <vt:lpstr>3-oct-2023,tuesday</vt:lpstr>
      <vt:lpstr>PowerPoint Presentation</vt:lpstr>
      <vt:lpstr>Work screenshots</vt:lpstr>
      <vt:lpstr>4-oct-2023,wednesday</vt:lpstr>
      <vt:lpstr>PowerPoint Presentation</vt:lpstr>
      <vt:lpstr>Work screenshots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IDA-Bootcamp</dc:title>
  <dc:creator>Singh, Harshdeep SBOBNG-PTIY/FAB</dc:creator>
  <cp:lastModifiedBy>Singh, Harshdeep SBOBNG-PTIY/FAB</cp:lastModifiedBy>
  <cp:revision>1</cp:revision>
  <dcterms:created xsi:type="dcterms:W3CDTF">2023-08-22T04:13:05Z</dcterms:created>
  <dcterms:modified xsi:type="dcterms:W3CDTF">2023-10-04T06:28:43Z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